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75" r:id="rId2"/>
    <p:sldMasterId id="2147483894" r:id="rId3"/>
    <p:sldMasterId id="2147483906" r:id="rId4"/>
    <p:sldMasterId id="2147483931" r:id="rId5"/>
  </p:sldMasterIdLst>
  <p:notesMasterIdLst>
    <p:notesMasterId r:id="rId26"/>
  </p:notesMasterIdLst>
  <p:handoutMasterIdLst>
    <p:handoutMasterId r:id="rId27"/>
  </p:handoutMasterIdLst>
  <p:sldIdLst>
    <p:sldId id="1211" r:id="rId6"/>
    <p:sldId id="1576" r:id="rId7"/>
    <p:sldId id="1571" r:id="rId8"/>
    <p:sldId id="1575" r:id="rId9"/>
    <p:sldId id="1584" r:id="rId10"/>
    <p:sldId id="1578" r:id="rId11"/>
    <p:sldId id="1467" r:id="rId12"/>
    <p:sldId id="1551" r:id="rId13"/>
    <p:sldId id="1587" r:id="rId14"/>
    <p:sldId id="1562" r:id="rId15"/>
    <p:sldId id="1541" r:id="rId16"/>
    <p:sldId id="1543" r:id="rId17"/>
    <p:sldId id="1568" r:id="rId18"/>
    <p:sldId id="1580" r:id="rId19"/>
    <p:sldId id="1593" r:id="rId20"/>
    <p:sldId id="1589" r:id="rId21"/>
    <p:sldId id="1592" r:id="rId22"/>
    <p:sldId id="1579" r:id="rId23"/>
    <p:sldId id="1583" r:id="rId24"/>
    <p:sldId id="1463" r:id="rId2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1pPr>
    <a:lvl2pPr marL="457153"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2pPr>
    <a:lvl3pPr marL="914305"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3pPr>
    <a:lvl4pPr marL="1371458"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4pPr>
    <a:lvl5pPr marL="1828610" algn="l" rtl="0" eaLnBrk="0" fontAlgn="base" hangingPunct="0">
      <a:spcBef>
        <a:spcPct val="0"/>
      </a:spcBef>
      <a:spcAft>
        <a:spcPct val="0"/>
      </a:spcAft>
      <a:defRPr sz="2400" kern="1200">
        <a:solidFill>
          <a:schemeClr val="tx1"/>
        </a:solidFill>
        <a:latin typeface="Times" pitchFamily="18" charset="0"/>
        <a:ea typeface="宋体" pitchFamily="2" charset="-122"/>
        <a:cs typeface="+mn-cs"/>
      </a:defRPr>
    </a:lvl5pPr>
    <a:lvl6pPr marL="2285763" algn="l" defTabSz="914305" rtl="0" eaLnBrk="1" latinLnBrk="0" hangingPunct="1">
      <a:defRPr sz="2400" kern="1200">
        <a:solidFill>
          <a:schemeClr val="tx1"/>
        </a:solidFill>
        <a:latin typeface="Times" pitchFamily="18" charset="0"/>
        <a:ea typeface="宋体" pitchFamily="2" charset="-122"/>
        <a:cs typeface="+mn-cs"/>
      </a:defRPr>
    </a:lvl6pPr>
    <a:lvl7pPr marL="2742915" algn="l" defTabSz="914305" rtl="0" eaLnBrk="1" latinLnBrk="0" hangingPunct="1">
      <a:defRPr sz="2400" kern="1200">
        <a:solidFill>
          <a:schemeClr val="tx1"/>
        </a:solidFill>
        <a:latin typeface="Times" pitchFamily="18" charset="0"/>
        <a:ea typeface="宋体" pitchFamily="2" charset="-122"/>
        <a:cs typeface="+mn-cs"/>
      </a:defRPr>
    </a:lvl7pPr>
    <a:lvl8pPr marL="3200068" algn="l" defTabSz="914305" rtl="0" eaLnBrk="1" latinLnBrk="0" hangingPunct="1">
      <a:defRPr sz="2400" kern="1200">
        <a:solidFill>
          <a:schemeClr val="tx1"/>
        </a:solidFill>
        <a:latin typeface="Times" pitchFamily="18" charset="0"/>
        <a:ea typeface="宋体" pitchFamily="2" charset="-122"/>
        <a:cs typeface="+mn-cs"/>
      </a:defRPr>
    </a:lvl8pPr>
    <a:lvl9pPr marL="3657220" algn="l" defTabSz="914305" rtl="0" eaLnBrk="1" latinLnBrk="0" hangingPunct="1">
      <a:defRPr sz="2400" kern="1200">
        <a:solidFill>
          <a:schemeClr val="tx1"/>
        </a:solidFill>
        <a:latin typeface="Times" pitchFamily="18"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00"/>
    <a:srgbClr val="006600"/>
    <a:srgbClr val="003300"/>
    <a:srgbClr val="0000FF"/>
    <a:srgbClr val="663300"/>
    <a:srgbClr val="0033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34" autoAdjust="0"/>
    <p:restoredTop sz="73587" autoAdjust="0"/>
  </p:normalViewPr>
  <p:slideViewPr>
    <p:cSldViewPr>
      <p:cViewPr varScale="1">
        <p:scale>
          <a:sx n="82" d="100"/>
          <a:sy n="82" d="100"/>
        </p:scale>
        <p:origin x="217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5" d="100"/>
          <a:sy n="85" d="100"/>
        </p:scale>
        <p:origin x="380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F58312-E4AC-44AD-AFF7-B0C2573D7DE9}" type="datetimeFigureOut">
              <a:rPr lang="en-US" smtClean="0"/>
              <a:t>8/5/2019</a:t>
            </a:fld>
            <a:endParaRPr 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7B85F2-29DD-43C3-9BE4-8EAFC227E118}" type="slidenum">
              <a:rPr lang="en-US" smtClean="0"/>
              <a:t>‹#›</a:t>
            </a:fld>
            <a:endParaRPr lang="en-US"/>
          </a:p>
        </p:txBody>
      </p:sp>
    </p:spTree>
    <p:extLst>
      <p:ext uri="{BB962C8B-B14F-4D97-AF65-F5344CB8AC3E}">
        <p14:creationId xmlns:p14="http://schemas.microsoft.com/office/powerpoint/2010/main" val="811957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defRPr>
            </a:lvl1pPr>
          </a:lstStyle>
          <a:p>
            <a:pPr>
              <a:defRPr/>
            </a:pPr>
            <a:endParaRPr lang="zh-CN" alt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defRPr>
            </a:lvl1pPr>
          </a:lstStyle>
          <a:p>
            <a:pPr>
              <a:defRPr/>
            </a:pPr>
            <a:endParaRPr lang="en-US" altLang="zh-CN"/>
          </a:p>
        </p:txBody>
      </p:sp>
      <p:sp>
        <p:nvSpPr>
          <p:cNvPr id="593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defRPr>
            </a:lvl1pPr>
          </a:lstStyle>
          <a:p>
            <a:pPr>
              <a:defRPr/>
            </a:pPr>
            <a:endParaRPr lang="en-US" altLang="zh-CN"/>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n-ea"/>
              </a:defRPr>
            </a:lvl1pPr>
          </a:lstStyle>
          <a:p>
            <a:pPr>
              <a:defRPr/>
            </a:pPr>
            <a:fld id="{614A2BB4-76FB-45C9-8C01-704ECD4F6255}" type="slidenum">
              <a:rPr lang="zh-CN" altLang="en-US"/>
              <a:pPr>
                <a:defRPr/>
              </a:pPr>
              <a:t>‹#›</a:t>
            </a:fld>
            <a:endParaRPr lang="en-US" altLang="zh-CN"/>
          </a:p>
        </p:txBody>
      </p:sp>
    </p:spTree>
    <p:extLst>
      <p:ext uri="{BB962C8B-B14F-4D97-AF65-F5344CB8AC3E}">
        <p14:creationId xmlns:p14="http://schemas.microsoft.com/office/powerpoint/2010/main" val="28384249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153"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305"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458"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61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I </a:t>
            </a:r>
            <a:r>
              <a:rPr lang="en-US" altLang="zh-CN" baseline="0" dirty="0" smtClean="0"/>
              <a:t>am glad to have the opportunity to introduce our team’s work. I am from China-VO group, national astronomical observatories of China, </a:t>
            </a:r>
            <a:r>
              <a:rPr lang="en-US" sz="1200" b="0" i="0" kern="1200" dirty="0" smtClean="0">
                <a:solidFill>
                  <a:schemeClr val="tx1"/>
                </a:solidFill>
                <a:effectLst/>
                <a:latin typeface="Times" pitchFamily="18" charset="0"/>
                <a:ea typeface="+mn-ea"/>
                <a:cs typeface="+mn-cs"/>
              </a:rPr>
              <a:t>Chinese Academy of Sciences</a:t>
            </a:r>
            <a:r>
              <a:rPr lang="en-US" altLang="zh-CN" baseline="0" dirty="0" smtClean="0"/>
              <a:t> </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a:t>
            </a:fld>
            <a:endParaRPr lang="en-US" altLang="zh-CN"/>
          </a:p>
        </p:txBody>
      </p:sp>
    </p:spTree>
    <p:extLst>
      <p:ext uri="{BB962C8B-B14F-4D97-AF65-F5344CB8AC3E}">
        <p14:creationId xmlns:p14="http://schemas.microsoft.com/office/powerpoint/2010/main" val="14702512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With reference to </a:t>
            </a:r>
            <a:r>
              <a:rPr lang="en-US" dirty="0" err="1" smtClean="0"/>
              <a:t>Cloudstack</a:t>
            </a:r>
            <a:r>
              <a:rPr lang="en-US" dirty="0" smtClean="0"/>
              <a:t>, we have extended the functional modules of  cloud nodes.</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10</a:t>
            </a:fld>
            <a:endParaRPr lang="en-US" altLang="zh-CN"/>
          </a:p>
        </p:txBody>
      </p:sp>
    </p:spTree>
    <p:extLst>
      <p:ext uri="{BB962C8B-B14F-4D97-AF65-F5344CB8AC3E}">
        <p14:creationId xmlns:p14="http://schemas.microsoft.com/office/powerpoint/2010/main" val="83764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Cloud node component</a:t>
            </a:r>
            <a:r>
              <a:rPr lang="en-US" baseline="0" dirty="0" smtClean="0"/>
              <a:t> was based on </a:t>
            </a:r>
            <a:r>
              <a:rPr lang="en-US" baseline="0" dirty="0" err="1" smtClean="0"/>
              <a:t>CloudStack</a:t>
            </a:r>
            <a:r>
              <a:rPr lang="en-US" baseline="0" dirty="0" smtClean="0"/>
              <a:t>, which is an open source cloud operation system.  A regional cloud node contains management server and computation server(agent server)</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11</a:t>
            </a:fld>
            <a:endParaRPr lang="en-US" altLang="zh-CN"/>
          </a:p>
        </p:txBody>
      </p:sp>
    </p:spTree>
    <p:extLst>
      <p:ext uri="{BB962C8B-B14F-4D97-AF65-F5344CB8AC3E}">
        <p14:creationId xmlns:p14="http://schemas.microsoft.com/office/powerpoint/2010/main" val="2718560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12</a:t>
            </a:fld>
            <a:endParaRPr lang="en-US" altLang="zh-CN"/>
          </a:p>
        </p:txBody>
      </p:sp>
    </p:spTree>
    <p:extLst>
      <p:ext uri="{BB962C8B-B14F-4D97-AF65-F5344CB8AC3E}">
        <p14:creationId xmlns:p14="http://schemas.microsoft.com/office/powerpoint/2010/main" val="2782512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13</a:t>
            </a:fld>
            <a:endParaRPr lang="en-US" altLang="zh-CN"/>
          </a:p>
        </p:txBody>
      </p:sp>
    </p:spTree>
    <p:extLst>
      <p:ext uri="{BB962C8B-B14F-4D97-AF65-F5344CB8AC3E}">
        <p14:creationId xmlns:p14="http://schemas.microsoft.com/office/powerpoint/2010/main" val="1350842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Just </a:t>
            </a:r>
            <a:r>
              <a:rPr lang="en-US" smtClean="0"/>
              <a:t>two </a:t>
            </a:r>
            <a:r>
              <a:rPr lang="en-US" smtClean="0"/>
              <a:t>months </a:t>
            </a:r>
            <a:r>
              <a:rPr lang="en-US" dirty="0" smtClean="0"/>
              <a:t>ago, we released a new PAPERDATA service.</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14</a:t>
            </a:fld>
            <a:endParaRPr lang="en-US" altLang="zh-CN"/>
          </a:p>
        </p:txBody>
      </p:sp>
    </p:spTree>
    <p:extLst>
      <p:ext uri="{BB962C8B-B14F-4D97-AF65-F5344CB8AC3E}">
        <p14:creationId xmlns:p14="http://schemas.microsoft.com/office/powerpoint/2010/main" val="673943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15</a:t>
            </a:fld>
            <a:endParaRPr lang="en-US" altLang="zh-CN"/>
          </a:p>
        </p:txBody>
      </p:sp>
    </p:spTree>
    <p:extLst>
      <p:ext uri="{BB962C8B-B14F-4D97-AF65-F5344CB8AC3E}">
        <p14:creationId xmlns:p14="http://schemas.microsoft.com/office/powerpoint/2010/main" val="1646770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16</a:t>
            </a:fld>
            <a:endParaRPr lang="en-US" altLang="zh-CN"/>
          </a:p>
        </p:txBody>
      </p:sp>
    </p:spTree>
    <p:extLst>
      <p:ext uri="{BB962C8B-B14F-4D97-AF65-F5344CB8AC3E}">
        <p14:creationId xmlns:p14="http://schemas.microsoft.com/office/powerpoint/2010/main" val="9263618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17</a:t>
            </a:fld>
            <a:endParaRPr lang="en-US" altLang="zh-CN"/>
          </a:p>
        </p:txBody>
      </p:sp>
    </p:spTree>
    <p:extLst>
      <p:ext uri="{BB962C8B-B14F-4D97-AF65-F5344CB8AC3E}">
        <p14:creationId xmlns:p14="http://schemas.microsoft.com/office/powerpoint/2010/main" val="980228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To date, the China-VO platform has provided computing, storage and development support for multiple research teams and projects.</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18</a:t>
            </a:fld>
            <a:endParaRPr lang="en-US" altLang="zh-CN"/>
          </a:p>
        </p:txBody>
      </p:sp>
    </p:spTree>
    <p:extLst>
      <p:ext uri="{BB962C8B-B14F-4D97-AF65-F5344CB8AC3E}">
        <p14:creationId xmlns:p14="http://schemas.microsoft.com/office/powerpoint/2010/main" val="3056459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That</a:t>
            </a:r>
            <a:r>
              <a:rPr lang="en-US" altLang="zh-CN" baseline="0" dirty="0" smtClean="0"/>
              <a:t> is all, thank you very much.</a:t>
            </a:r>
            <a:endParaRPr lang="zh-CN" altLang="en-US" dirty="0"/>
          </a:p>
        </p:txBody>
      </p:sp>
      <p:sp>
        <p:nvSpPr>
          <p:cNvPr id="4" name="灯片编号占位符 3"/>
          <p:cNvSpPr>
            <a:spLocks noGrp="1"/>
          </p:cNvSpPr>
          <p:nvPr>
            <p:ph type="sldNum" sz="quarter" idx="10"/>
          </p:nvPr>
        </p:nvSpPr>
        <p:spPr/>
        <p:txBody>
          <a:bodyPr/>
          <a:lstStyle/>
          <a:p>
            <a:fld id="{DE9D7BAD-10D4-4C92-A65E-0789C4770B76}" type="slidenum">
              <a:rPr lang="zh-CN" altLang="en-US" smtClean="0"/>
              <a:t>20</a:t>
            </a:fld>
            <a:endParaRPr lang="zh-CN" altLang="en-US"/>
          </a:p>
        </p:txBody>
      </p:sp>
    </p:spTree>
    <p:extLst>
      <p:ext uri="{BB962C8B-B14F-4D97-AF65-F5344CB8AC3E}">
        <p14:creationId xmlns:p14="http://schemas.microsoft.com/office/powerpoint/2010/main" val="2568119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I think these </a:t>
            </a:r>
            <a:r>
              <a:rPr lang="en-US" altLang="zh-CN" dirty="0" smtClean="0"/>
              <a:t>telescope</a:t>
            </a:r>
            <a:r>
              <a:rPr lang="en-US" dirty="0" smtClean="0"/>
              <a:t> </a:t>
            </a:r>
            <a:r>
              <a:rPr lang="en-US" dirty="0" smtClean="0"/>
              <a:t>are familiar to you, even though they are built for different astronomical research goals, but the data is their common product.</a:t>
            </a:r>
            <a:r>
              <a:rPr lang="en-US" baseline="0" dirty="0" smtClean="0"/>
              <a:t> In </a:t>
            </a:r>
            <a:r>
              <a:rPr lang="en-US" dirty="0" smtClean="0"/>
              <a:t>the </a:t>
            </a:r>
            <a:r>
              <a:rPr lang="en-US" dirty="0" smtClean="0"/>
              <a:t>near future, a large</a:t>
            </a:r>
            <a:r>
              <a:rPr lang="en-US" baseline="0" dirty="0" smtClean="0"/>
              <a:t> scale</a:t>
            </a:r>
            <a:r>
              <a:rPr lang="en-US" dirty="0" smtClean="0"/>
              <a:t> data</a:t>
            </a:r>
            <a:r>
              <a:rPr lang="en-US" baseline="0" dirty="0" smtClean="0"/>
              <a:t> will be produced.</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2</a:t>
            </a:fld>
            <a:endParaRPr lang="en-US" altLang="zh-CN"/>
          </a:p>
        </p:txBody>
      </p:sp>
    </p:spTree>
    <p:extLst>
      <p:ext uri="{BB962C8B-B14F-4D97-AF65-F5344CB8AC3E}">
        <p14:creationId xmlns:p14="http://schemas.microsoft.com/office/powerpoint/2010/main" val="3879673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aseline="0" dirty="0" smtClean="0"/>
              <a:t>Big data gives us many new challenges in storage, computing, </a:t>
            </a:r>
            <a:r>
              <a:rPr lang="en-US" altLang="zh-CN" baseline="0" dirty="0" smtClean="0"/>
              <a:t>transportations </a:t>
            </a:r>
            <a:r>
              <a:rPr lang="en-US" altLang="zh-CN" baseline="0" dirty="0" smtClean="0"/>
              <a:t>and Interoperability. on one hand , personal computer can’t provide enough computing and storage ability,  on the other hand, data migration is very difficult by internet. They will change our traditional research mode.</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3</a:t>
            </a:fld>
            <a:endParaRPr lang="en-US" altLang="zh-CN"/>
          </a:p>
        </p:txBody>
      </p:sp>
    </p:spTree>
    <p:extLst>
      <p:ext uri="{BB962C8B-B14F-4D97-AF65-F5344CB8AC3E}">
        <p14:creationId xmlns:p14="http://schemas.microsoft.com/office/powerpoint/2010/main" val="1843604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As just</a:t>
            </a:r>
            <a:r>
              <a:rPr lang="en-US" baseline="0" dirty="0" smtClean="0"/>
              <a:t> mentioned,  data is the foundation of astronomical research. So, we proposed a </a:t>
            </a:r>
            <a:r>
              <a:rPr lang="en-US" altLang="zh-CN" baseline="0" dirty="0" smtClean="0"/>
              <a:t>idea</a:t>
            </a:r>
            <a:r>
              <a:rPr lang="en-US" baseline="0" dirty="0" smtClean="0"/>
              <a:t> </a:t>
            </a:r>
            <a:r>
              <a:rPr lang="en-US" baseline="0" dirty="0" smtClean="0"/>
              <a:t>of whole lifecycle management of astronomical data. and a online research platform has been set up.</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4</a:t>
            </a:fld>
            <a:endParaRPr lang="en-US" altLang="zh-CN"/>
          </a:p>
        </p:txBody>
      </p:sp>
    </p:spTree>
    <p:extLst>
      <p:ext uri="{BB962C8B-B14F-4D97-AF65-F5344CB8AC3E}">
        <p14:creationId xmlns:p14="http://schemas.microsoft.com/office/powerpoint/2010/main" val="152370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baseline="0" dirty="0" smtClean="0">
                <a:solidFill>
                  <a:schemeClr val="tx1"/>
                </a:solidFill>
                <a:latin typeface="Times" pitchFamily="18" charset="0"/>
                <a:ea typeface="+mn-ea"/>
                <a:cs typeface="+mn-cs"/>
              </a:rPr>
              <a:t>China-VO </a:t>
            </a:r>
            <a:r>
              <a:rPr lang="en-US" altLang="zh-CN" sz="1200" b="0" i="0" u="none" strike="noStrike" kern="1200" baseline="0" dirty="0" smtClean="0">
                <a:solidFill>
                  <a:schemeClr val="tx1"/>
                </a:solidFill>
                <a:latin typeface="Times" pitchFamily="18" charset="0"/>
                <a:ea typeface="+mn-ea"/>
                <a:cs typeface="+mn-cs"/>
              </a:rPr>
              <a:t>science</a:t>
            </a:r>
            <a:r>
              <a:rPr lang="en-US" sz="1200" b="0" i="0" u="none" strike="noStrike" kern="1200" baseline="0" dirty="0" smtClean="0">
                <a:solidFill>
                  <a:schemeClr val="tx1"/>
                </a:solidFill>
                <a:latin typeface="Times" pitchFamily="18" charset="0"/>
                <a:ea typeface="+mn-ea"/>
                <a:cs typeface="+mn-cs"/>
              </a:rPr>
              <a:t> </a:t>
            </a:r>
            <a:r>
              <a:rPr lang="en-US" sz="1200" b="0" i="0" u="none" strike="noStrike" kern="1200" baseline="0" dirty="0" smtClean="0">
                <a:solidFill>
                  <a:schemeClr val="tx1"/>
                </a:solidFill>
                <a:latin typeface="Times" pitchFamily="18" charset="0"/>
                <a:ea typeface="+mn-ea"/>
                <a:cs typeface="+mn-cs"/>
              </a:rPr>
              <a:t>platform is a cyber-Infrastructure for Astronomy Research.</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5</a:t>
            </a:fld>
            <a:endParaRPr lang="en-US" altLang="zh-CN"/>
          </a:p>
        </p:txBody>
      </p:sp>
    </p:spTree>
    <p:extLst>
      <p:ext uri="{BB962C8B-B14F-4D97-AF65-F5344CB8AC3E}">
        <p14:creationId xmlns:p14="http://schemas.microsoft.com/office/powerpoint/2010/main" val="327002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b="0" i="0" u="none" strike="noStrike" kern="1200" baseline="0" dirty="0" smtClean="0">
              <a:solidFill>
                <a:schemeClr val="tx1"/>
              </a:solidFill>
              <a:latin typeface="Times" pitchFamily="18" charset="0"/>
              <a:ea typeface="+mn-ea"/>
              <a:cs typeface="+mn-cs"/>
            </a:endParaRPr>
          </a:p>
          <a:p>
            <a:r>
              <a:rPr lang="en-US" sz="1200" b="0" i="0" u="none" strike="noStrike" kern="1200" baseline="0" dirty="0" smtClean="0">
                <a:solidFill>
                  <a:schemeClr val="tx1"/>
                </a:solidFill>
                <a:latin typeface="Times" pitchFamily="18" charset="0"/>
                <a:ea typeface="+mn-ea"/>
                <a:cs typeface="+mn-cs"/>
              </a:rPr>
              <a:t>Cloud computing system is an important part of this platform, which aims to integrate geographical distribution computing resource through network and to provide computing and service on demand based on virtualization technology. </a:t>
            </a:r>
            <a:endParaRPr lang="en-US" dirty="0" smtClean="0"/>
          </a:p>
          <a:p>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6</a:t>
            </a:fld>
            <a:endParaRPr lang="en-US" altLang="zh-CN"/>
          </a:p>
        </p:txBody>
      </p:sp>
    </p:spTree>
    <p:extLst>
      <p:ext uri="{BB962C8B-B14F-4D97-AF65-F5344CB8AC3E}">
        <p14:creationId xmlns:p14="http://schemas.microsoft.com/office/powerpoint/2010/main" val="3567613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smtClean="0"/>
              <a:t>This picture shows the architecture of China-VO cloud system. The low layer</a:t>
            </a:r>
            <a:r>
              <a:rPr lang="en-US" baseline="0" dirty="0" smtClean="0"/>
              <a:t> is network </a:t>
            </a:r>
            <a:r>
              <a:rPr lang="en-US" altLang="zh-CN" sz="1200" dirty="0" smtClean="0"/>
              <a:t>Infrastructure</a:t>
            </a:r>
            <a:r>
              <a:rPr lang="en-US" altLang="zh-CN" sz="1200" baseline="0" dirty="0" smtClean="0"/>
              <a:t> and hardware resources. Then is the software system.</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7</a:t>
            </a:fld>
            <a:endParaRPr lang="en-US" altLang="zh-CN"/>
          </a:p>
        </p:txBody>
      </p:sp>
    </p:spTree>
    <p:extLst>
      <p:ext uri="{BB962C8B-B14F-4D97-AF65-F5344CB8AC3E}">
        <p14:creationId xmlns:p14="http://schemas.microsoft.com/office/powerpoint/2010/main" val="1384723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So, this forms a public</a:t>
            </a:r>
            <a:r>
              <a:rPr lang="en-US" altLang="zh-CN" baseline="0" dirty="0" smtClean="0"/>
              <a:t> and </a:t>
            </a:r>
            <a:r>
              <a:rPr lang="en-US" altLang="zh-CN" dirty="0" smtClean="0"/>
              <a:t>private hybrid distributed cloud computing environment. These</a:t>
            </a:r>
            <a:r>
              <a:rPr lang="en-US" altLang="zh-CN" baseline="0" dirty="0" smtClean="0"/>
              <a:t> cloud nodes can be divided two level,  public cloud and private cloud. In general, Public data was archived in Alibaba cloud and released to the world.  Astronomer’s private data can be saved in private cloud.</a:t>
            </a:r>
            <a:endParaRPr lang="en-US" dirty="0"/>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8</a:t>
            </a:fld>
            <a:endParaRPr lang="en-US" altLang="zh-CN"/>
          </a:p>
        </p:txBody>
      </p:sp>
    </p:spTree>
    <p:extLst>
      <p:ext uri="{BB962C8B-B14F-4D97-AF65-F5344CB8AC3E}">
        <p14:creationId xmlns:p14="http://schemas.microsoft.com/office/powerpoint/2010/main" val="2716051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p>
        </p:txBody>
      </p:sp>
      <p:sp>
        <p:nvSpPr>
          <p:cNvPr id="4" name="灯片编号占位符 3"/>
          <p:cNvSpPr>
            <a:spLocks noGrp="1"/>
          </p:cNvSpPr>
          <p:nvPr>
            <p:ph type="sldNum" sz="quarter" idx="10"/>
          </p:nvPr>
        </p:nvSpPr>
        <p:spPr/>
        <p:txBody>
          <a:bodyPr/>
          <a:lstStyle/>
          <a:p>
            <a:pPr>
              <a:defRPr/>
            </a:pPr>
            <a:fld id="{614A2BB4-76FB-45C9-8C01-704ECD4F6255}" type="slidenum">
              <a:rPr lang="zh-CN" altLang="en-US" smtClean="0"/>
              <a:pPr>
                <a:defRPr/>
              </a:pPr>
              <a:t>9</a:t>
            </a:fld>
            <a:endParaRPr lang="en-US" altLang="zh-CN"/>
          </a:p>
        </p:txBody>
      </p:sp>
    </p:spTree>
    <p:extLst>
      <p:ext uri="{BB962C8B-B14F-4D97-AF65-F5344CB8AC3E}">
        <p14:creationId xmlns:p14="http://schemas.microsoft.com/office/powerpoint/2010/main" val="389241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zh-CN" altLang="en-US" smtClean="0"/>
              <a:t>单击此处编辑母版副标题样式</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26036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236594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6" y="1773239"/>
            <a:ext cx="2058988" cy="4103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1" y="1773239"/>
            <a:ext cx="6029325" cy="4103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096878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53" indent="0" algn="ctr">
              <a:buNone/>
              <a:defRPr/>
            </a:lvl2pPr>
            <a:lvl3pPr marL="914305" indent="0" algn="ctr">
              <a:buNone/>
              <a:defRPr/>
            </a:lvl3pPr>
            <a:lvl4pPr marL="1371458" indent="0" algn="ctr">
              <a:buNone/>
              <a:defRPr/>
            </a:lvl4pPr>
            <a:lvl5pPr marL="1828610" indent="0" algn="ctr">
              <a:buNone/>
              <a:defRPr/>
            </a:lvl5pPr>
            <a:lvl6pPr marL="2285763" indent="0" algn="ctr">
              <a:buNone/>
              <a:defRPr/>
            </a:lvl6pPr>
            <a:lvl7pPr marL="2742915" indent="0" algn="ctr">
              <a:buNone/>
              <a:defRPr/>
            </a:lvl7pPr>
            <a:lvl8pPr marL="3200068" indent="0" algn="ctr">
              <a:buNone/>
              <a:defRPr/>
            </a:lvl8pPr>
            <a:lvl9pPr marL="3657220" indent="0" algn="ctr">
              <a:buNone/>
              <a:defRPr/>
            </a:lvl9pPr>
          </a:lstStyle>
          <a:p>
            <a:r>
              <a:rPr lang="en-AU" smtClean="0"/>
              <a:t>Click to edit Master subtitle style</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40232227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24201" y="381000"/>
            <a:ext cx="5867400" cy="639762"/>
          </a:xfrm>
        </p:spPr>
        <p:txBody>
          <a:bodyPr/>
          <a:lstStyle/>
          <a:p>
            <a:r>
              <a:rPr lang="en-AU" smtClean="0"/>
              <a:t>Click to edit Master title style</a:t>
            </a:r>
            <a:endParaRPr lang="en-US"/>
          </a:p>
        </p:txBody>
      </p:sp>
      <p:sp>
        <p:nvSpPr>
          <p:cNvPr id="3" name="Content Placeholder 2"/>
          <p:cNvSpPr>
            <a:spLocks noGrp="1"/>
          </p:cNvSpPr>
          <p:nvPr>
            <p:ph idx="1"/>
          </p:nvPr>
        </p:nvSpPr>
        <p:spPr>
          <a:xfrm>
            <a:off x="457200" y="1676401"/>
            <a:ext cx="7499350" cy="4310062"/>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979743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AU" smtClean="0"/>
              <a:t>Click to edit Master text styles</a:t>
            </a:r>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1009612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1"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283076"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6202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292139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155334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304933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AU" smtClean="0"/>
              <a:t>Click to edit Master text styles</a:t>
            </a:r>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42141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4107483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AU" smtClean="0"/>
              <a:t>Click to edit Master text styles</a:t>
            </a:r>
          </a:p>
        </p:txBody>
      </p:sp>
      <p:sp>
        <p:nvSpPr>
          <p:cNvPr id="5"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447300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864046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6" y="1773239"/>
            <a:ext cx="2058988" cy="4103687"/>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1" y="1773239"/>
            <a:ext cx="6029325" cy="4103687"/>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20"/>
          <p:cNvSpPr>
            <a:spLocks noGrp="1" noChangeArrowheads="1"/>
          </p:cNvSpPr>
          <p:nvPr>
            <p:ph type="dt" sz="half" idx="10"/>
          </p:nvPr>
        </p:nvSpPr>
        <p:spPr/>
        <p:txBody>
          <a:bodyPr/>
          <a:lstStyle>
            <a:lvl1pPr>
              <a:defRPr>
                <a:ea typeface="宋体" pitchFamily="2" charset="-122"/>
              </a:defRPr>
            </a:lvl1pPr>
          </a:lstStyle>
          <a:p>
            <a:pPr>
              <a:defRPr/>
            </a:pPr>
            <a:endParaRPr lang="zh-CN" altLang="zh-CN"/>
          </a:p>
        </p:txBody>
      </p:sp>
    </p:spTree>
    <p:extLst>
      <p:ext uri="{BB962C8B-B14F-4D97-AF65-F5344CB8AC3E}">
        <p14:creationId xmlns:p14="http://schemas.microsoft.com/office/powerpoint/2010/main" val="2001814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1" descr="cvo_logo"/>
          <p:cNvPicPr>
            <a:picLocks noChangeAspect="1" noChangeArrowheads="1"/>
          </p:cNvPicPr>
          <p:nvPr userDrawn="1"/>
        </p:nvPicPr>
        <p:blipFill>
          <a:blip r:embed="rId2" cstate="print">
            <a:duotone>
              <a:schemeClr val="accent1">
                <a:shade val="45000"/>
                <a:satMod val="135000"/>
              </a:schemeClr>
              <a:prstClr val="white"/>
            </a:duotone>
          </a:blip>
          <a:srcRect/>
          <a:stretch>
            <a:fillRect/>
          </a:stretch>
        </p:blipFill>
        <p:spPr bwMode="auto">
          <a:xfrm>
            <a:off x="6516216" y="332656"/>
            <a:ext cx="2243034" cy="594484"/>
          </a:xfrm>
          <a:prstGeom prst="rect">
            <a:avLst/>
          </a:prstGeom>
          <a:noFill/>
          <a:ln w="9525">
            <a:noFill/>
            <a:miter lim="800000"/>
            <a:headEnd/>
            <a:tailEnd/>
          </a:ln>
          <a:effectLst>
            <a:reflection blurRad="6350" stA="50000" endA="295" endPos="92000" dist="101600" dir="5400000" sy="-100000" algn="bl" rotWithShape="0"/>
          </a:effectLst>
        </p:spPr>
      </p:pic>
      <p:sp>
        <p:nvSpPr>
          <p:cNvPr id="2" name="标题 1"/>
          <p:cNvSpPr>
            <a:spLocks noGrp="1"/>
          </p:cNvSpPr>
          <p:nvPr>
            <p:ph type="ctrTitle"/>
          </p:nvPr>
        </p:nvSpPr>
        <p:spPr>
          <a:xfrm>
            <a:off x="685800" y="2130425"/>
            <a:ext cx="7772400" cy="1470025"/>
          </a:xfrm>
          <a:solidFill>
            <a:schemeClr val="tx2"/>
          </a:solidFill>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dirty="0" smtClean="0"/>
              <a:t>单击此处编辑母版副标题样式</a:t>
            </a:r>
            <a:endParaRPr lang="zh-CN" altLang="en-US" dirty="0"/>
          </a:p>
        </p:txBody>
      </p:sp>
      <p:sp>
        <p:nvSpPr>
          <p:cNvPr id="5" name="日期占位符 3"/>
          <p:cNvSpPr>
            <a:spLocks noGrp="1"/>
          </p:cNvSpPr>
          <p:nvPr>
            <p:ph type="dt" sz="half" idx="10"/>
          </p:nvPr>
        </p:nvSpPr>
        <p:spPr/>
        <p:txBody>
          <a:bodyPr/>
          <a:lstStyle>
            <a:lvl1pPr>
              <a:defRPr/>
            </a:lvl1pPr>
          </a:lstStyle>
          <a:p>
            <a:pPr>
              <a:defRPr/>
            </a:pPr>
            <a:fld id="{BAE86AF6-B764-4DD6-B090-E28B826C5FA2}"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a:xfrm>
            <a:off x="6553200" y="6308725"/>
            <a:ext cx="2133600" cy="365125"/>
          </a:xfrm>
        </p:spPr>
        <p:txBody>
          <a:bodyPr/>
          <a:lstStyle>
            <a:lvl1pPr>
              <a:defRPr/>
            </a:lvl1pPr>
          </a:lstStyle>
          <a:p>
            <a:pPr>
              <a:defRPr/>
            </a:pPr>
            <a:fld id="{DC0504A9-C520-434B-8006-07EDADC04CBF}" type="slidenum">
              <a:rPr lang="zh-CN" altLang="en-US">
                <a:solidFill>
                  <a:prstClr val="black">
                    <a:tint val="75000"/>
                  </a:prstClr>
                </a:solidFill>
              </a:rPr>
              <a:pPr>
                <a:def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2626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2" descr="C:\Users\lijian\Desktop\china-vo_logo.png"/>
          <p:cNvPicPr>
            <a:picLocks noChangeAspect="1" noChangeArrowheads="1"/>
          </p:cNvPicPr>
          <p:nvPr userDrawn="1"/>
        </p:nvPicPr>
        <p:blipFill>
          <a:blip r:embed="rId2" cstate="print">
            <a:duotone>
              <a:schemeClr val="accent5">
                <a:shade val="45000"/>
                <a:satMod val="135000"/>
              </a:schemeClr>
              <a:prstClr val="white"/>
            </a:duotone>
          </a:blip>
          <a:srcRect/>
          <a:stretch>
            <a:fillRect/>
          </a:stretch>
        </p:blipFill>
        <p:spPr bwMode="auto">
          <a:xfrm rot="5400000">
            <a:off x="6237479" y="3510303"/>
            <a:ext cx="4464496" cy="1133538"/>
          </a:xfrm>
          <a:prstGeom prst="rect">
            <a:avLst/>
          </a:prstGeom>
          <a:noFill/>
        </p:spPr>
      </p:pic>
      <p:sp>
        <p:nvSpPr>
          <p:cNvPr id="5" name="矩形 4"/>
          <p:cNvSpPr/>
          <p:nvPr userDrawn="1"/>
        </p:nvSpPr>
        <p:spPr>
          <a:xfrm>
            <a:off x="0" y="0"/>
            <a:ext cx="9144000" cy="1484313"/>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prstClr val="white"/>
              </a:solidFill>
            </a:endParaRPr>
          </a:p>
        </p:txBody>
      </p:sp>
      <p:sp>
        <p:nvSpPr>
          <p:cNvPr id="2" name="标题 1"/>
          <p:cNvSpPr>
            <a:spLocks noGrp="1"/>
          </p:cNvSpPr>
          <p:nvPr>
            <p:ph type="title"/>
          </p:nvPr>
        </p:nvSpPr>
        <p:spPr/>
        <p:txBody>
          <a:bodyPr/>
          <a:lstStyle>
            <a:lvl1pPr>
              <a:defRPr baseline="0">
                <a:solidFill>
                  <a:schemeClr val="bg1"/>
                </a:solidFill>
              </a:defRPr>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67544" y="1628800"/>
            <a:ext cx="7776864" cy="4525963"/>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6" name="日期占位符 3"/>
          <p:cNvSpPr>
            <a:spLocks noGrp="1"/>
          </p:cNvSpPr>
          <p:nvPr>
            <p:ph type="dt" sz="half" idx="10"/>
          </p:nvPr>
        </p:nvSpPr>
        <p:spPr/>
        <p:txBody>
          <a:bodyPr/>
          <a:lstStyle>
            <a:lvl1pPr>
              <a:defRPr/>
            </a:lvl1pPr>
          </a:lstStyle>
          <a:p>
            <a:pPr>
              <a:defRPr/>
            </a:pPr>
            <a:fld id="{54232237-16C1-45A7-B6BE-FB5BB9315569}" type="datetimeFigureOut">
              <a:rPr lang="zh-CN" altLang="en-US">
                <a:solidFill>
                  <a:prstClr val="black">
                    <a:tint val="75000"/>
                  </a:prstClr>
                </a:solidFill>
              </a:rPr>
              <a:pPr>
                <a:defRPr/>
              </a:pPr>
              <a:t>2019/8/5</a:t>
            </a:fld>
            <a:endParaRPr lang="zh-CN" altLang="en-US">
              <a:solidFill>
                <a:prstClr val="black">
                  <a:tint val="75000"/>
                </a:prstClr>
              </a:solidFill>
            </a:endParaRPr>
          </a:p>
        </p:txBody>
      </p:sp>
      <p:sp>
        <p:nvSpPr>
          <p:cNvPr id="7"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8" name="灯片编号占位符 5"/>
          <p:cNvSpPr>
            <a:spLocks noGrp="1"/>
          </p:cNvSpPr>
          <p:nvPr>
            <p:ph type="sldNum" sz="quarter" idx="12"/>
          </p:nvPr>
        </p:nvSpPr>
        <p:spPr/>
        <p:txBody>
          <a:bodyPr/>
          <a:lstStyle>
            <a:lvl1pPr>
              <a:defRPr/>
            </a:lvl1pPr>
          </a:lstStyle>
          <a:p>
            <a:pPr>
              <a:defRPr/>
            </a:pPr>
            <a:fld id="{57CAB3AD-80B6-4776-8E50-4A9BCF96797F}"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932428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solidFill>
            <a:schemeClr val="tx2"/>
          </a:solidFill>
          <a:ln>
            <a:solidFill>
              <a:schemeClr val="accent1"/>
            </a:solidFill>
          </a:ln>
        </p:spPr>
        <p:txBody>
          <a:bodyPr anchor="t"/>
          <a:lstStyle>
            <a:lvl1pPr algn="l">
              <a:defRPr sz="4000" b="1" cap="all">
                <a:solidFill>
                  <a:schemeClr val="bg1"/>
                </a:solidFill>
              </a:defRPr>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dirty="0"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8F8E975B-1BF5-4F7A-8458-A85B5E4CB3DF}"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4A30D8-8266-4B84-9C3E-59311BADC876}"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52327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9242CD8D-1314-47D4-AA22-6613232B2A64}"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CCFF8C2A-5131-4CD3-A23B-A2B536C93C14}"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1353546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2530407-E14C-4528-8203-2EF997442A07}"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8"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9" name="灯片编号占位符 5"/>
          <p:cNvSpPr>
            <a:spLocks noGrp="1"/>
          </p:cNvSpPr>
          <p:nvPr>
            <p:ph type="sldNum" sz="quarter" idx="12"/>
          </p:nvPr>
        </p:nvSpPr>
        <p:spPr/>
        <p:txBody>
          <a:bodyPr/>
          <a:lstStyle>
            <a:lvl1pPr>
              <a:defRPr/>
            </a:lvl1pPr>
          </a:lstStyle>
          <a:p>
            <a:pPr>
              <a:defRPr/>
            </a:pPr>
            <a:fld id="{C41D98D7-950D-48CB-8A92-9A8D5A65DD70}"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7150872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F00EDFBB-2FCC-4B64-BBE7-B69F86DD65AA}"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4"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5" name="灯片编号占位符 5"/>
          <p:cNvSpPr>
            <a:spLocks noGrp="1"/>
          </p:cNvSpPr>
          <p:nvPr>
            <p:ph type="sldNum" sz="quarter" idx="12"/>
          </p:nvPr>
        </p:nvSpPr>
        <p:spPr/>
        <p:txBody>
          <a:bodyPr/>
          <a:lstStyle>
            <a:lvl1pPr>
              <a:defRPr/>
            </a:lvl1pPr>
          </a:lstStyle>
          <a:p>
            <a:pPr>
              <a:defRPr/>
            </a:pPr>
            <a:fld id="{A0F59DB5-DDDB-4F95-A83A-20E2BA97AB8B}"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267178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F4539709-A3C1-4697-A681-0DE2DDCBC2D5}"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3"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4" name="灯片编号占位符 5"/>
          <p:cNvSpPr>
            <a:spLocks noGrp="1"/>
          </p:cNvSpPr>
          <p:nvPr>
            <p:ph type="sldNum" sz="quarter" idx="12"/>
          </p:nvPr>
        </p:nvSpPr>
        <p:spPr/>
        <p:txBody>
          <a:bodyPr/>
          <a:lstStyle>
            <a:lvl1pPr>
              <a:defRPr/>
            </a:lvl1pPr>
          </a:lstStyle>
          <a:p>
            <a:pPr>
              <a:defRPr/>
            </a:pPr>
            <a:fld id="{BF068957-7DCE-428E-8543-A023E9B835CD}"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0221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zh-CN" altLang="en-US" smtClean="0"/>
              <a:t>单击此处编辑母版文本样式</a:t>
            </a:r>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776307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3FA978C-3417-4F8B-8F57-FBC6BACEF45E}"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943B3FAE-F0FC-4210-B09D-61F1B7C5269C}"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36413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solidFill>
            <a:schemeClr val="tx2"/>
          </a:solidFill>
        </p:spPr>
        <p:txBody>
          <a:bodyPr anchor="b"/>
          <a:lstStyle>
            <a:lvl1pPr algn="l">
              <a:defRPr sz="2000" b="1" baseline="0">
                <a:solidFill>
                  <a:schemeClr val="bg1"/>
                </a:solidFill>
              </a:defRPr>
            </a:lvl1pPr>
          </a:lstStyle>
          <a:p>
            <a:r>
              <a:rPr lang="zh-CN" altLang="en-US" dirty="0" smtClean="0"/>
              <a:t>单击此处编辑母版标题样式</a:t>
            </a:r>
            <a:endParaRPr lang="zh-CN" altLang="en-US" dirty="0"/>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dirty="0"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AD10D0E4-0A5D-4502-A6BA-566966D077BE}"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6"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DEFF842B-7671-4ED4-8CFF-4B3AEE44C2FE}"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497513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AC958E7-2BC0-44DB-99AB-3C5DEE45BEF5}"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4671B273-2D4D-46C8-819E-8B94A5B4F708}"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3746147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13D1A45F-5899-408D-B59A-97E42FE9C52F}" type="datetimeFigureOut">
              <a:rPr lang="zh-CN" altLang="en-US">
                <a:solidFill>
                  <a:prstClr val="black">
                    <a:tint val="75000"/>
                  </a:prstClr>
                </a:solidFill>
              </a:rPr>
              <a:pPr>
                <a:defRPr/>
              </a:pPr>
              <a:t>2019/8/5</a:t>
            </a:fld>
            <a:endParaRPr lang="zh-CN" altLang="en-US" dirty="0">
              <a:solidFill>
                <a:prstClr val="black">
                  <a:tint val="75000"/>
                </a:prstClr>
              </a:solidFill>
            </a:endParaRPr>
          </a:p>
        </p:txBody>
      </p:sp>
      <p:sp>
        <p:nvSpPr>
          <p:cNvPr id="5" name="页脚占位符 4"/>
          <p:cNvSpPr>
            <a:spLocks noGrp="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a:lvl1pPr>
          </a:lstStyle>
          <a:p>
            <a:pPr>
              <a:defRPr/>
            </a:pPr>
            <a:fld id="{D6DD179D-CC8E-4FB2-8798-73314663DB59}" type="slidenum">
              <a:rPr lang="zh-CN" altLang="en-US">
                <a:solidFill>
                  <a:prstClr val="black">
                    <a:tint val="75000"/>
                  </a:prstClr>
                </a:solidFill>
              </a:rPr>
              <a:pPr>
                <a:defRPr/>
              </a:pPr>
              <a:t>‹#›</a:t>
            </a:fld>
            <a:endParaRPr lang="zh-CN" altLang="en-US">
              <a:solidFill>
                <a:prstClr val="black">
                  <a:tint val="75000"/>
                </a:prstClr>
              </a:solidFill>
            </a:endParaRPr>
          </a:p>
        </p:txBody>
      </p:sp>
    </p:spTree>
    <p:extLst>
      <p:ext uri="{BB962C8B-B14F-4D97-AF65-F5344CB8AC3E}">
        <p14:creationId xmlns:p14="http://schemas.microsoft.com/office/powerpoint/2010/main" val="1695040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chartAndTx">
  <p:cSld name="标题，图表与文本">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sz="half" idx="1"/>
          </p:nvPr>
        </p:nvSpPr>
        <p:spPr>
          <a:xfrm>
            <a:off x="457200" y="1600200"/>
            <a:ext cx="4038600" cy="4525963"/>
          </a:xfrm>
        </p:spPr>
        <p:txBody>
          <a:bodyPr/>
          <a:lstStyle/>
          <a:p>
            <a:endParaRPr lang="zh-CN" altLang="en-US"/>
          </a:p>
        </p:txBody>
      </p:sp>
      <p:sp>
        <p:nvSpPr>
          <p:cNvPr id="4" name="文本占位符 3"/>
          <p:cNvSpPr>
            <a:spLocks noGrp="1"/>
          </p:cNvSpPr>
          <p:nvPr>
            <p:ph type="body"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251575"/>
            <a:ext cx="2133600" cy="476250"/>
          </a:xfrm>
        </p:spPr>
        <p:txBody>
          <a:bodyPr/>
          <a:lstStyle>
            <a:lvl1pPr>
              <a:defRPr/>
            </a:lvl1pPr>
          </a:lstStyle>
          <a:p>
            <a:endParaRPr lang="es-ES" altLang="zh-CN"/>
          </a:p>
        </p:txBody>
      </p:sp>
      <p:sp>
        <p:nvSpPr>
          <p:cNvPr id="6" name="灯片编号占位符 5"/>
          <p:cNvSpPr>
            <a:spLocks noGrp="1"/>
          </p:cNvSpPr>
          <p:nvPr>
            <p:ph type="sldNum" sz="quarter" idx="11"/>
          </p:nvPr>
        </p:nvSpPr>
        <p:spPr>
          <a:xfrm>
            <a:off x="6553200" y="6248400"/>
            <a:ext cx="2133600" cy="476250"/>
          </a:xfrm>
        </p:spPr>
        <p:txBody>
          <a:bodyPr/>
          <a:lstStyle>
            <a:lvl1pPr>
              <a:defRPr/>
            </a:lvl1pPr>
          </a:lstStyle>
          <a:p>
            <a:fld id="{6CC7A2EB-464A-46A5-8DAB-9FB3C0895D86}" type="slidenum">
              <a:rPr lang="es-ES" altLang="zh-CN"/>
              <a:pPr/>
              <a:t>‹#›</a:t>
            </a:fld>
            <a:endParaRPr lang="es-ES" altLang="zh-CN"/>
          </a:p>
        </p:txBody>
      </p:sp>
      <p:sp>
        <p:nvSpPr>
          <p:cNvPr id="7" name="页脚占位符 6"/>
          <p:cNvSpPr>
            <a:spLocks noGrp="1"/>
          </p:cNvSpPr>
          <p:nvPr>
            <p:ph type="ftr" sz="quarter" idx="12"/>
          </p:nvPr>
        </p:nvSpPr>
        <p:spPr>
          <a:xfrm>
            <a:off x="3124200" y="6248400"/>
            <a:ext cx="2895600" cy="476250"/>
          </a:xfrm>
        </p:spPr>
        <p:txBody>
          <a:bodyPr/>
          <a:lstStyle>
            <a:lvl1pPr>
              <a:defRPr/>
            </a:lvl1pPr>
          </a:lstStyle>
          <a:p>
            <a:endParaRPr lang="es-ES" altLang="zh-CN"/>
          </a:p>
        </p:txBody>
      </p:sp>
    </p:spTree>
    <p:extLst>
      <p:ext uri="{BB962C8B-B14F-4D97-AF65-F5344CB8AC3E}">
        <p14:creationId xmlns:p14="http://schemas.microsoft.com/office/powerpoint/2010/main" val="298853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228600" y="152400"/>
            <a:ext cx="6858000" cy="762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85800" y="15240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524000"/>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657600"/>
            <a:ext cx="3810000" cy="1981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3"/>
          <p:cNvSpPr>
            <a:spLocks noGrp="1" noChangeArrowheads="1"/>
          </p:cNvSpPr>
          <p:nvPr>
            <p:ph type="dt" sz="half" idx="10"/>
          </p:nvPr>
        </p:nvSpPr>
        <p:spPr>
          <a:ln/>
        </p:spPr>
        <p:txBody>
          <a:bodyPr/>
          <a:lstStyle>
            <a:lvl1pPr>
              <a:defRPr/>
            </a:lvl1pPr>
          </a:lstStyle>
          <a:p>
            <a:pPr>
              <a:defRPr/>
            </a:pPr>
            <a:endParaRPr lang="en-US" altLang="zh-CN"/>
          </a:p>
        </p:txBody>
      </p:sp>
      <p:sp>
        <p:nvSpPr>
          <p:cNvPr id="7" name="Rectangle 4"/>
          <p:cNvSpPr>
            <a:spLocks noGrp="1" noChangeArrowheads="1"/>
          </p:cNvSpPr>
          <p:nvPr>
            <p:ph type="ftr" sz="quarter" idx="11"/>
          </p:nvPr>
        </p:nvSpPr>
        <p:spPr>
          <a:ln/>
        </p:spPr>
        <p:txBody>
          <a:bodyPr/>
          <a:lstStyle>
            <a:lvl1pPr>
              <a:defRPr/>
            </a:lvl1pPr>
          </a:lstStyle>
          <a:p>
            <a:pPr>
              <a:defRPr/>
            </a:pPr>
            <a:endParaRPr lang="en-US" altLang="zh-CN"/>
          </a:p>
        </p:txBody>
      </p:sp>
      <p:sp>
        <p:nvSpPr>
          <p:cNvPr id="8" name="Rectangle 5"/>
          <p:cNvSpPr>
            <a:spLocks noGrp="1" noChangeArrowheads="1"/>
          </p:cNvSpPr>
          <p:nvPr>
            <p:ph type="sldNum" sz="quarter" idx="12"/>
          </p:nvPr>
        </p:nvSpPr>
        <p:spPr>
          <a:ln/>
        </p:spPr>
        <p:txBody>
          <a:bodyPr/>
          <a:lstStyle>
            <a:lvl1pPr>
              <a:defRPr/>
            </a:lvl1pPr>
          </a:lstStyle>
          <a:p>
            <a:pPr>
              <a:defRPr/>
            </a:pPr>
            <a:fld id="{9CFAD28B-E660-477D-BBC6-23A6CDBA866C}" type="slidenum">
              <a:rPr lang="en-US" altLang="zh-CN"/>
              <a:pPr>
                <a:defRPr/>
              </a:pPr>
              <a:t>‹#›</a:t>
            </a:fld>
            <a:endParaRPr lang="en-US" altLang="zh-CN"/>
          </a:p>
        </p:txBody>
      </p:sp>
    </p:spTree>
    <p:extLst>
      <p:ext uri="{BB962C8B-B14F-4D97-AF65-F5344CB8AC3E}">
        <p14:creationId xmlns:p14="http://schemas.microsoft.com/office/powerpoint/2010/main" val="4151645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953577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305143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165510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283075"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9114930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1"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283076" y="2633663"/>
            <a:ext cx="3673475" cy="3243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794611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5494318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009922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521490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40076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72275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909811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38925" y="1773238"/>
            <a:ext cx="2058988" cy="4103687"/>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773238"/>
            <a:ext cx="6029325" cy="4103687"/>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2329738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3" descr="\\sfp.silverfoxprod.com\Work\White_Whale\5-10358_Alyssa_Felda\MS_Templates_2011\SFP_Art\4X3 Art\PNG\New folder\MSR_Cloud_Lower Graphic.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639"/>
          <a:stretch/>
        </p:blipFill>
        <p:spPr bwMode="auto">
          <a:xfrm>
            <a:off x="0" y="5197344"/>
            <a:ext cx="9144000" cy="16707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fp.silverfoxprod.com\Work\White_Whale\5-10358_Alyssa_Felda\MS_Templates_2011\SFP_Art\4X3 Art\PNG\New folder\MSR_All_Icons.png"/>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a:stretch/>
        </p:blipFill>
        <p:spPr bwMode="auto">
          <a:xfrm>
            <a:off x="4997302" y="0"/>
            <a:ext cx="4146698" cy="34555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2600" y="2127687"/>
            <a:ext cx="6545521" cy="1218795"/>
          </a:xfrm>
        </p:spPr>
        <p:txBody>
          <a:bodyPr anchor="ctr">
            <a:spAutoFit/>
          </a:bodyPr>
          <a:lstStyle>
            <a:lvl1pPr>
              <a:lnSpc>
                <a:spcPct val="90000"/>
              </a:lnSpc>
              <a:defRPr sz="4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2599" y="3753140"/>
            <a:ext cx="7929563" cy="332399"/>
          </a:xfrm>
        </p:spPr>
        <p:txBody>
          <a:bodyPr>
            <a:spAutoFit/>
          </a:bodyPr>
          <a:lstStyle>
            <a:lvl1pPr marL="0" indent="0" algn="l">
              <a:lnSpc>
                <a:spcPct val="90000"/>
              </a:lnSpc>
              <a:spcBef>
                <a:spcPts val="0"/>
              </a:spcBef>
              <a:buNone/>
              <a:defRPr sz="2400">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4" name="Text Placeholder 8"/>
          <p:cNvSpPr>
            <a:spLocks noGrp="1"/>
          </p:cNvSpPr>
          <p:nvPr>
            <p:ph type="body" sz="quarter" idx="11" hasCustomPrompt="1"/>
          </p:nvPr>
        </p:nvSpPr>
        <p:spPr>
          <a:xfrm>
            <a:off x="3328988" y="6622501"/>
            <a:ext cx="2486025" cy="166199"/>
          </a:xfrm>
        </p:spPr>
        <p:txBody>
          <a:bodyPr>
            <a:spAutoFit/>
          </a:bodyPr>
          <a:lstStyle>
            <a:lvl1pPr marL="0" indent="0" algn="ctr">
              <a:buNone/>
              <a:defRPr sz="1200">
                <a:gradFill>
                  <a:gsLst>
                    <a:gs pos="0">
                      <a:schemeClr val="tx1"/>
                    </a:gs>
                    <a:gs pos="86000">
                      <a:schemeClr val="tx1"/>
                    </a:gs>
                  </a:gsLst>
                  <a:lin ang="5400000" scaled="0"/>
                </a:gradFill>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Tree>
    <p:extLst>
      <p:ext uri="{BB962C8B-B14F-4D97-AF65-F5344CB8AC3E}">
        <p14:creationId xmlns:p14="http://schemas.microsoft.com/office/powerpoint/2010/main" val="115685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3" descr="\\sfp.silverfoxprod.com\Work\White_Whale\5-10358_Alyssa_Felda\MS_Templates_2011\SFP_Art\4X3 Art\PNG\New folder\MSR_Cloud_Lower Graphic.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75639"/>
          <a:stretch/>
        </p:blipFill>
        <p:spPr bwMode="auto">
          <a:xfrm>
            <a:off x="0" y="5197344"/>
            <a:ext cx="9144000" cy="167070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482600" y="2048787"/>
            <a:ext cx="7929563" cy="609398"/>
          </a:xfrm>
        </p:spPr>
        <p:txBody>
          <a:bodyPr anchor="ctr" anchorCtr="0">
            <a:spAutoFit/>
          </a:bodyPr>
          <a:lstStyle>
            <a:lvl1pPr>
              <a:lnSpc>
                <a:spcPct val="90000"/>
              </a:lnSpc>
              <a:defRPr sz="4400">
                <a:gradFill flip="none" rotWithShape="1">
                  <a:gsLst>
                    <a:gs pos="0">
                      <a:schemeClr val="bg1"/>
                    </a:gs>
                    <a:gs pos="86000">
                      <a:schemeClr val="bg1"/>
                    </a:gs>
                  </a:gsLst>
                  <a:lin ang="5400000" scaled="0"/>
                  <a:tileRect/>
                </a:gra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82601" y="3752332"/>
            <a:ext cx="7929562" cy="332399"/>
          </a:xfrm>
        </p:spPr>
        <p:txBody>
          <a:bodyPr>
            <a:spAutoFit/>
          </a:bodyPr>
          <a:lstStyle>
            <a:lvl1pPr marL="0" indent="0" algn="l">
              <a:lnSpc>
                <a:spcPct val="90000"/>
              </a:lnSpc>
              <a:spcBef>
                <a:spcPts val="0"/>
              </a:spcBef>
              <a:buNone/>
              <a:defRPr sz="2400">
                <a:gradFill>
                  <a:gsLst>
                    <a:gs pos="0">
                      <a:schemeClr val="bg1"/>
                    </a:gs>
                    <a:gs pos="86000">
                      <a:schemeClr val="bg1"/>
                    </a:gs>
                  </a:gsLst>
                  <a:lin ang="5400000" scaled="0"/>
                </a:gra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381000" y="281521"/>
            <a:ext cx="8381999" cy="914096"/>
          </a:xfrm>
        </p:spPr>
        <p:txBody>
          <a:bodyPr anchor="t" anchorCtr="0">
            <a:spAutoFit/>
            <a:scene3d>
              <a:camera prst="orthographicFront"/>
              <a:lightRig rig="flat" dir="t"/>
            </a:scene3d>
            <a:sp3d>
              <a:contourClr>
                <a:schemeClr val="tx2"/>
              </a:contourClr>
            </a:sp3d>
          </a:bodyPr>
          <a:lstStyle>
            <a:lvl1pPr marL="0" indent="0" algn="r">
              <a:buFont typeface="Arial" pitchFamily="34" charset="0"/>
              <a:buNone/>
              <a:defRPr kumimoji="0" lang="en-US" sz="6600" b="0" i="0" u="none" strike="noStrike" kern="1200" cap="none" spc="-300" normalizeH="0" baseline="0" noProof="0" dirty="0" smtClean="0">
                <a:ln w="11430"/>
                <a:gradFill>
                  <a:gsLst>
                    <a:gs pos="0">
                      <a:schemeClr val="bg1">
                        <a:alpha val="55000"/>
                      </a:schemeClr>
                    </a:gs>
                    <a:gs pos="88000">
                      <a:schemeClr val="bg1">
                        <a:alpha val="55000"/>
                      </a:schemeClr>
                    </a:gs>
                  </a:gsLst>
                  <a:lin ang="5400000"/>
                </a:gradFill>
                <a:effectLst/>
                <a:uLnTx/>
                <a:uFillTx/>
                <a:latin typeface="+mj-lt"/>
                <a:ea typeface="+mn-ea"/>
                <a:cs typeface="+mn-cs"/>
              </a:defRPr>
            </a:lvl1pPr>
          </a:lstStyle>
          <a:p>
            <a:pPr lvl="0"/>
            <a:r>
              <a:rPr lang="en-US" dirty="0" smtClean="0"/>
              <a:t>click to…</a:t>
            </a:r>
          </a:p>
        </p:txBody>
      </p:sp>
      <p:sp>
        <p:nvSpPr>
          <p:cNvPr id="5" name="Text Placeholder 8"/>
          <p:cNvSpPr>
            <a:spLocks noGrp="1"/>
          </p:cNvSpPr>
          <p:nvPr>
            <p:ph type="body" sz="quarter" idx="11" hasCustomPrompt="1"/>
          </p:nvPr>
        </p:nvSpPr>
        <p:spPr>
          <a:xfrm>
            <a:off x="3328988" y="6622501"/>
            <a:ext cx="2486025" cy="166199"/>
          </a:xfrm>
        </p:spPr>
        <p:txBody>
          <a:bodyPr>
            <a:spAutoFit/>
          </a:bodyPr>
          <a:lstStyle>
            <a:lvl1pPr marL="0" indent="0" algn="ctr">
              <a:buNone/>
              <a:defRPr sz="1200">
                <a:gradFill>
                  <a:gsLst>
                    <a:gs pos="0">
                      <a:schemeClr val="tx1"/>
                    </a:gs>
                    <a:gs pos="86000">
                      <a:schemeClr val="tx1"/>
                    </a:gs>
                  </a:gsLst>
                  <a:lin ang="5400000" scaled="0"/>
                </a:gradFill>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Tree>
    <p:extLst>
      <p:ext uri="{BB962C8B-B14F-4D97-AF65-F5344CB8AC3E}">
        <p14:creationId xmlns:p14="http://schemas.microsoft.com/office/powerpoint/2010/main" val="2942462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389436" y="1447800"/>
            <a:ext cx="8363938" cy="4960938"/>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1"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6"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3927097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809449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9436" y="1447800"/>
            <a:ext cx="8363938" cy="2000548"/>
          </a:xfrm>
        </p:spPr>
        <p:txBody>
          <a:bodyPr>
            <a:spAutoFit/>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5"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8717639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89436" y="1447800"/>
            <a:ext cx="4115872" cy="2129814"/>
          </a:xfrm>
        </p:spPr>
        <p:txBody>
          <a:bodyPr>
            <a:spAutoFit/>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37501" y="1447800"/>
            <a:ext cx="4115872" cy="2129814"/>
          </a:xfrm>
        </p:spPr>
        <p:txBody>
          <a:bodyPr>
            <a:sp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6"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2488675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89436" y="1065305"/>
            <a:ext cx="4115872" cy="692497"/>
          </a:xfrm>
        </p:spPr>
        <p:txBody>
          <a:bodyPr anchor="b">
            <a:spAutoFit/>
          </a:bodyPr>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81000" y="2133600"/>
            <a:ext cx="4114800" cy="1855893"/>
          </a:xfrm>
        </p:spPr>
        <p:txBody>
          <a:bodyPr>
            <a:spAutoFit/>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37501" y="1065305"/>
            <a:ext cx="4115872" cy="692497"/>
          </a:xfrm>
        </p:spPr>
        <p:txBody>
          <a:bodyPr anchor="b">
            <a:spAutoFit/>
          </a:bodyPr>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7501" y="2133601"/>
            <a:ext cx="4115872" cy="1855893"/>
          </a:xfrm>
        </p:spPr>
        <p:txBody>
          <a:bodyPr>
            <a:spAutoFit/>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8" name="Slide Number Placeholder 4"/>
          <p:cNvSpPr>
            <a:spLocks noGrp="1"/>
          </p:cNvSpPr>
          <p:nvPr>
            <p:ph type="sldNum" sz="quarter" idx="11"/>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1698742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lvl1pPr>
              <a:defRPr/>
            </a:lvl1pPr>
          </a:lstStyle>
          <a:p>
            <a:r>
              <a:rPr lang="en-US" dirty="0" smtClean="0"/>
              <a:t>Click to edit Master title style</a:t>
            </a:r>
            <a:endParaRPr lang="en-US" dirty="0"/>
          </a:p>
        </p:txBody>
      </p:sp>
      <p:sp>
        <p:nvSpPr>
          <p:cNvPr id="3"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4"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731627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FFFFFF"/>
        </a:solidFill>
        <a:effectLst/>
      </p:bgPr>
    </p:bg>
    <p:spTree>
      <p:nvGrpSpPr>
        <p:cNvPr id="1" name=""/>
        <p:cNvGrpSpPr/>
        <p:nvPr/>
      </p:nvGrpSpPr>
      <p:grpSpPr>
        <a:xfrm>
          <a:off x="0" y="0"/>
          <a:ext cx="0" cy="0"/>
          <a:chOff x="0" y="0"/>
          <a:chExt cx="0" cy="0"/>
        </a:xfrm>
      </p:grpSpPr>
      <p:sp>
        <p:nvSpPr>
          <p:cNvPr id="2" name="Text Placeholder 8"/>
          <p:cNvSpPr>
            <a:spLocks noGrp="1"/>
          </p:cNvSpPr>
          <p:nvPr>
            <p:ph type="body" sz="quarter" idx="10" hasCustomPrompt="1"/>
          </p:nvPr>
        </p:nvSpPr>
        <p:spPr>
          <a:xfrm>
            <a:off x="3328988" y="6622501"/>
            <a:ext cx="2486025" cy="166199"/>
          </a:xfrm>
        </p:spPr>
        <p:txBody>
          <a:bodyPr>
            <a:spAutoFit/>
          </a:bodyPr>
          <a:lstStyle>
            <a:lvl1pPr marL="0" indent="0" algn="ctr" defTabSz="914363" rtl="0" eaLnBrk="1" latinLnBrk="0" hangingPunct="1">
              <a:lnSpc>
                <a:spcPct val="90000"/>
              </a:lnSpc>
              <a:spcBef>
                <a:spcPct val="20000"/>
              </a:spcBef>
              <a:buClr>
                <a:srgbClr val="4E90CD"/>
              </a:buClr>
              <a:buSzPct val="120000"/>
              <a:buFont typeface="Arial" pitchFamily="34" charset="0"/>
              <a:buNone/>
              <a:defRPr lang="en-US" sz="1200" kern="1200" dirty="0" smtClean="0">
                <a:gradFill>
                  <a:gsLst>
                    <a:gs pos="0">
                      <a:schemeClr val="tx1"/>
                    </a:gs>
                    <a:gs pos="86000">
                      <a:schemeClr val="tx1"/>
                    </a:gs>
                  </a:gsLst>
                  <a:lin ang="5400000" scaled="0"/>
                </a:gradFill>
                <a:latin typeface="Segoe UI Light" pitchFamily="34" charset="0"/>
                <a:ea typeface="+mn-ea"/>
                <a:cs typeface="+mn-cs"/>
              </a:defRPr>
            </a:lvl1pPr>
            <a:lvl2pPr marL="460375" indent="0" algn="ctr">
              <a:buNone/>
              <a:defRPr sz="1200"/>
            </a:lvl2pPr>
            <a:lvl3pPr marL="855663" indent="0" algn="ctr">
              <a:buNone/>
              <a:defRPr sz="1200"/>
            </a:lvl3pPr>
            <a:lvl4pPr marL="1258888" indent="0" algn="ctr">
              <a:buNone/>
              <a:defRPr sz="1200"/>
            </a:lvl4pPr>
            <a:lvl5pPr marL="1604963" indent="0" algn="ctr">
              <a:buNone/>
              <a:defRPr sz="1200"/>
            </a:lvl5pPr>
          </a:lstStyle>
          <a:p>
            <a:pPr lvl="0"/>
            <a:r>
              <a:rPr lang="en-US" dirty="0" smtClean="0"/>
              <a:t>Click to edit text</a:t>
            </a:r>
          </a:p>
        </p:txBody>
      </p:sp>
      <p:sp>
        <p:nvSpPr>
          <p:cNvPr id="3" name="Slide Number Placeholder 4"/>
          <p:cNvSpPr>
            <a:spLocks noGrp="1"/>
          </p:cNvSpPr>
          <p:nvPr>
            <p:ph type="sldNum" sz="quarter" idx="4"/>
          </p:nvPr>
        </p:nvSpPr>
        <p:spPr>
          <a:xfrm>
            <a:off x="190500" y="6572905"/>
            <a:ext cx="2133600" cy="258532"/>
          </a:xfrm>
          <a:prstGeom prst="rect">
            <a:avLst/>
          </a:prstGeom>
        </p:spPr>
        <p:txBody>
          <a:bodyPr vert="horz" lIns="91440" tIns="45720" rIns="91440" bIns="45720" rtlCol="0" anchor="ctr">
            <a:spAutoFit/>
          </a:bodyPr>
          <a:lstStyle>
            <a:lvl1pPr marL="0" algn="l" defTabSz="914363" rtl="0" eaLnBrk="1" latinLnBrk="0" hangingPunct="1">
              <a:lnSpc>
                <a:spcPct val="90000"/>
              </a:lnSpc>
              <a:spcBef>
                <a:spcPct val="20000"/>
              </a:spcBef>
              <a:buClr>
                <a:srgbClr val="4E90CD"/>
              </a:buClr>
              <a:buSzPct val="120000"/>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4ADF12F3-3404-4B21-B30F-258D3BB43857}"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spTree>
    <p:extLst>
      <p:ext uri="{BB962C8B-B14F-4D97-AF65-F5344CB8AC3E}">
        <p14:creationId xmlns:p14="http://schemas.microsoft.com/office/powerpoint/2010/main" val="31499612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with Image ">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9436" y="228600"/>
            <a:ext cx="8363938" cy="609398"/>
          </a:xfrm>
        </p:spPr>
        <p:txBody>
          <a:bodyPr>
            <a:spAutoFit/>
          </a:bodyPr>
          <a:lstStyle>
            <a:lvl1pPr>
              <a:defRPr/>
            </a:lvl1pPr>
          </a:lstStyle>
          <a:p>
            <a:r>
              <a:rPr lang="en-US" dirty="0" smtClean="0"/>
              <a:t>Click to edit Master title style</a:t>
            </a:r>
            <a:endParaRPr lang="en-US" dirty="0"/>
          </a:p>
        </p:txBody>
      </p:sp>
      <p:sp>
        <p:nvSpPr>
          <p:cNvPr id="8" name="Content Placeholder 3"/>
          <p:cNvSpPr>
            <a:spLocks noGrp="1"/>
          </p:cNvSpPr>
          <p:nvPr>
            <p:ph sz="half" idx="2"/>
          </p:nvPr>
        </p:nvSpPr>
        <p:spPr>
          <a:xfrm>
            <a:off x="4637501" y="1905000"/>
            <a:ext cx="4115872" cy="2129814"/>
          </a:xfrm>
        </p:spPr>
        <p:txBody>
          <a:bodyPr>
            <a:spAutoFit/>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5"/>
          <p:cNvSpPr>
            <a:spLocks noGrp="1"/>
          </p:cNvSpPr>
          <p:nvPr>
            <p:ph type="ftr" sz="quarter" idx="3"/>
          </p:nvPr>
        </p:nvSpPr>
        <p:spPr>
          <a:xfrm>
            <a:off x="3124200" y="6564914"/>
            <a:ext cx="2895600" cy="258532"/>
          </a:xfrm>
          <a:prstGeom prst="rect">
            <a:avLst/>
          </a:prstGeom>
        </p:spPr>
        <p:txBody>
          <a:bodyPr vert="horz" lIns="91440" tIns="45720" rIns="91440" bIns="45720" rtlCol="0" anchor="ctr">
            <a:spAutoFit/>
          </a:bodyPr>
          <a:lstStyle>
            <a:lvl1pPr marL="0" indent="0" algn="ctr" defTabSz="914363" rtl="0" eaLnBrk="1" latinLnBrk="0" hangingPunct="1">
              <a:lnSpc>
                <a:spcPct val="90000"/>
              </a:lnSpc>
              <a:spcBef>
                <a:spcPct val="20000"/>
              </a:spcBef>
              <a:buClr>
                <a:srgbClr val="C60651"/>
              </a:buClr>
              <a:buSzPct val="120000"/>
              <a:buFont typeface="Arial" pitchFamily="34" charset="0"/>
              <a:buNone/>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r>
              <a:rPr dirty="0">
                <a:gradFill>
                  <a:gsLst>
                    <a:gs pos="0">
                      <a:srgbClr val="292929"/>
                    </a:gs>
                    <a:gs pos="86000">
                      <a:srgbClr val="292929"/>
                    </a:gs>
                  </a:gsLst>
                  <a:lin ang="5400000" scaled="0"/>
                </a:gradFill>
              </a:rPr>
              <a:t>Microsoft Confidential</a:t>
            </a:r>
          </a:p>
        </p:txBody>
      </p:sp>
      <p:sp>
        <p:nvSpPr>
          <p:cNvPr id="14" name="Slide Number Placeholder 6"/>
          <p:cNvSpPr>
            <a:spLocks noGrp="1"/>
          </p:cNvSpPr>
          <p:nvPr>
            <p:ph type="sldNum" sz="quarter" idx="4"/>
          </p:nvPr>
        </p:nvSpPr>
        <p:spPr>
          <a:xfrm>
            <a:off x="185624" y="6564914"/>
            <a:ext cx="2133600" cy="258532"/>
          </a:xfrm>
          <a:prstGeom prst="rect">
            <a:avLst/>
          </a:prstGeom>
        </p:spPr>
        <p:txBody>
          <a:bodyPr vert="horz" lIns="91440" tIns="45720" rIns="91440" bIns="45720" rtlCol="0" anchor="ctr">
            <a:spAutoFit/>
          </a:bodyPr>
          <a:lstStyle>
            <a:lvl1pPr marL="0" indent="0" algn="l" defTabSz="914363" rtl="0" eaLnBrk="1" latinLnBrk="0" hangingPunct="1">
              <a:lnSpc>
                <a:spcPct val="90000"/>
              </a:lnSpc>
              <a:spcBef>
                <a:spcPct val="20000"/>
              </a:spcBef>
              <a:buClr>
                <a:srgbClr val="C60651"/>
              </a:buClr>
              <a:buSzPct val="120000"/>
              <a:buFont typeface="Arial" pitchFamily="34" charset="0"/>
              <a:buNone/>
              <a:defRPr lang="en-US" sz="1200" kern="1200" smtClean="0">
                <a:gradFill>
                  <a:gsLst>
                    <a:gs pos="0">
                      <a:schemeClr val="tx1"/>
                    </a:gs>
                    <a:gs pos="86000">
                      <a:schemeClr val="tx1"/>
                    </a:gs>
                  </a:gsLst>
                  <a:lin ang="5400000" scaled="0"/>
                </a:gradFill>
                <a:latin typeface="Segoe UI Light" pitchFamily="34" charset="0"/>
                <a:ea typeface="+mn-ea"/>
                <a:cs typeface="+mn-cs"/>
              </a:defRPr>
            </a:lvl1pPr>
          </a:lstStyle>
          <a:p>
            <a:pPr fontAlgn="auto">
              <a:spcAft>
                <a:spcPts val="0"/>
              </a:spcAft>
            </a:pPr>
            <a:fld id="{64116138-1E09-45EE-B6F5-ADD12E5D7040}" type="slidenum">
              <a:rPr>
                <a:gradFill>
                  <a:gsLst>
                    <a:gs pos="0">
                      <a:srgbClr val="292929"/>
                    </a:gs>
                    <a:gs pos="86000">
                      <a:srgbClr val="292929"/>
                    </a:gs>
                  </a:gsLst>
                  <a:lin ang="5400000" scaled="0"/>
                </a:gradFill>
              </a:rPr>
              <a:pPr fontAlgn="auto">
                <a:spcAft>
                  <a:spcPts val="0"/>
                </a:spcAft>
              </a:pPr>
              <a:t>‹#›</a:t>
            </a:fld>
            <a:endParaRPr dirty="0">
              <a:gradFill>
                <a:gsLst>
                  <a:gs pos="0">
                    <a:srgbClr val="292929"/>
                  </a:gs>
                  <a:gs pos="86000">
                    <a:srgbClr val="292929"/>
                  </a:gs>
                </a:gsLst>
                <a:lin ang="5400000" scaled="0"/>
              </a:gradFill>
            </a:endParaRPr>
          </a:p>
        </p:txBody>
      </p:sp>
      <p:pic>
        <p:nvPicPr>
          <p:cNvPr id="9" name="Picture 4" descr="C:\Users\andrewl\Desktop\200571897-001_FPO.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l="25860" t="15680" r="17119" b="1619"/>
          <a:stretch/>
        </p:blipFill>
        <p:spPr bwMode="auto">
          <a:xfrm>
            <a:off x="388188" y="1897810"/>
            <a:ext cx="3648973" cy="3528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893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ran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7266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lack Layout - Title and Conten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flip="none" rotWithShape="1">
                  <a:gsLst>
                    <a:gs pos="417">
                      <a:srgbClr val="FFFFFF"/>
                    </a:gs>
                    <a:gs pos="100000">
                      <a:srgbClr val="FFFFFF"/>
                    </a:gs>
                  </a:gsLst>
                  <a:lin ang="5400000" scaled="0"/>
                  <a:tileRect/>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0571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gradFill>
                  <a:gsLst>
                    <a:gs pos="417">
                      <a:srgbClr val="FFFFFF"/>
                    </a:gs>
                    <a:gs pos="100000">
                      <a:srgbClr val="FFFFFF"/>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0"/>
          </p:nvPr>
        </p:nvSpPr>
        <p:spPr bwMode="white">
          <a:xfrm>
            <a:off x="389436" y="1447800"/>
            <a:ext cx="8363938" cy="2000548"/>
          </a:xfrm>
        </p:spPr>
        <p:txBody>
          <a:bodyPr/>
          <a:lstStyle>
            <a:lvl1pPr>
              <a:buClr>
                <a:srgbClr val="FFFFFF"/>
              </a:buClr>
              <a:buSzPct val="70000"/>
              <a:buFont typeface="Wingdings" pitchFamily="2" charset="2"/>
              <a:buChar char="l"/>
              <a:defRPr>
                <a:gradFill>
                  <a:gsLst>
                    <a:gs pos="0">
                      <a:srgbClr val="FFFFFF"/>
                    </a:gs>
                    <a:gs pos="86000">
                      <a:srgbClr val="FFFFFF"/>
                    </a:gs>
                  </a:gsLst>
                  <a:lin ang="5400000" scaled="0"/>
                </a:gradFill>
              </a:defRPr>
            </a:lvl1pPr>
            <a:lvl2pPr>
              <a:buClr>
                <a:srgbClr val="FFFFFF"/>
              </a:buClr>
              <a:buSzPct val="70000"/>
              <a:buFont typeface="Wingdings" pitchFamily="2" charset="2"/>
              <a:buChar char="l"/>
              <a:defRPr>
                <a:gradFill>
                  <a:gsLst>
                    <a:gs pos="0">
                      <a:srgbClr val="FFFFFF"/>
                    </a:gs>
                    <a:gs pos="86000">
                      <a:srgbClr val="FFFFFF"/>
                    </a:gs>
                  </a:gsLst>
                  <a:lin ang="5400000" scaled="0"/>
                </a:gradFill>
              </a:defRPr>
            </a:lvl2pPr>
            <a:lvl3pPr>
              <a:buClr>
                <a:srgbClr val="FFFFFF"/>
              </a:buClr>
              <a:buSzPct val="70000"/>
              <a:buFont typeface="Wingdings" pitchFamily="2" charset="2"/>
              <a:buChar char="l"/>
              <a:defRPr>
                <a:gradFill>
                  <a:gsLst>
                    <a:gs pos="0">
                      <a:srgbClr val="FFFFFF"/>
                    </a:gs>
                    <a:gs pos="86000">
                      <a:srgbClr val="FFFFFF"/>
                    </a:gs>
                  </a:gsLst>
                  <a:lin ang="5400000" scaled="0"/>
                </a:gradFill>
              </a:defRPr>
            </a:lvl3pPr>
            <a:lvl4pPr>
              <a:buClr>
                <a:srgbClr val="FFFFFF"/>
              </a:buClr>
              <a:buSzPct val="70000"/>
              <a:buFont typeface="Wingdings" pitchFamily="2" charset="2"/>
              <a:buChar char="l"/>
              <a:defRPr>
                <a:gradFill>
                  <a:gsLst>
                    <a:gs pos="0">
                      <a:srgbClr val="FFFFFF"/>
                    </a:gs>
                    <a:gs pos="86000">
                      <a:srgbClr val="FFFFFF"/>
                    </a:gs>
                  </a:gsLst>
                  <a:lin ang="5400000" scaled="0"/>
                </a:gradFill>
              </a:defRPr>
            </a:lvl4pPr>
            <a:lvl5pPr>
              <a:buClr>
                <a:srgbClr val="FFFFFF"/>
              </a:buClr>
              <a:buSzPct val="70000"/>
              <a:buFont typeface="Wingdings" pitchFamily="2" charset="2"/>
              <a:buChar char="l"/>
              <a:defRPr>
                <a:gradFill>
                  <a:gsLst>
                    <a:gs pos="0">
                      <a:srgbClr val="FFFFFF"/>
                    </a:gs>
                    <a:gs pos="86000">
                      <a:srgbClr val="FFFFFF"/>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p:nvPr>
        </p:nvSpPr>
        <p:spPr>
          <a:xfrm>
            <a:off x="1" y="6238877"/>
            <a:ext cx="9144001" cy="619125"/>
          </a:xfrm>
          <a:solidFill>
            <a:srgbClr val="FFFF99"/>
          </a:solidFill>
        </p:spPr>
        <p:txBody>
          <a:bodyPr wrap="square" lIns="152394" tIns="76197" rIns="152394" bIns="76197" anchor="b" anchorCtr="0">
            <a:noAutofit/>
          </a:bodyPr>
          <a:lstStyle>
            <a:lvl1pPr algn="r">
              <a:buFont typeface="Arial" pitchFamily="34" charset="0"/>
              <a:buNone/>
              <a:defRPr spc="-50" baseline="0">
                <a:gradFill>
                  <a:gsLst>
                    <a:gs pos="0">
                      <a:srgbClr val="000000"/>
                    </a:gs>
                    <a:gs pos="100000">
                      <a:srgbClr val="000000"/>
                    </a:gs>
                  </a:gsLst>
                  <a:lin ang="5400000" scaled="0"/>
                </a:gradFill>
                <a:effectLst/>
                <a:latin typeface="Segoe UI"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3531454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4064902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279274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363" eaLnBrk="1" fontAlgn="auto" hangingPunct="1">
              <a:spcBef>
                <a:spcPts val="0"/>
              </a:spcBef>
              <a:spcAft>
                <a:spcPts val="0"/>
              </a:spcAft>
            </a:pPr>
            <a:fld id="{46709685-C29F-4EEA-8B04-27F39B2967AD}" type="datetimeFigureOut">
              <a:rPr lang="en-US" sz="1800" smtClean="0">
                <a:solidFill>
                  <a:srgbClr val="292929"/>
                </a:solidFill>
                <a:latin typeface="Segoe UI"/>
                <a:ea typeface="+mn-ea"/>
              </a:rPr>
              <a:pPr defTabSz="914363" eaLnBrk="1" fontAlgn="auto" hangingPunct="1">
                <a:spcBef>
                  <a:spcPts val="0"/>
                </a:spcBef>
                <a:spcAft>
                  <a:spcPts val="0"/>
                </a:spcAft>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363" eaLnBrk="1" fontAlgn="auto" hangingPunct="1">
              <a:spcBef>
                <a:spcPts val="0"/>
              </a:spcBef>
              <a:spcAft>
                <a:spcPts val="0"/>
              </a:spcAft>
            </a:pPr>
            <a:fld id="{D915F34C-1410-400A-ACB2-83D4514790D9}"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Tree>
    <p:extLst>
      <p:ext uri="{BB962C8B-B14F-4D97-AF65-F5344CB8AC3E}">
        <p14:creationId xmlns:p14="http://schemas.microsoft.com/office/powerpoint/2010/main" val="3035905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6975421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389436" y="1447800"/>
            <a:ext cx="8363938" cy="20005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itle Placeholder 1"/>
          <p:cNvSpPr>
            <a:spLocks noGrp="1"/>
          </p:cNvSpPr>
          <p:nvPr>
            <p:ph type="title"/>
          </p:nvPr>
        </p:nvSpPr>
        <p:spPr>
          <a:xfrm>
            <a:off x="389436" y="298693"/>
            <a:ext cx="8363938" cy="609398"/>
          </a:xfrm>
          <a:prstGeom prst="rect">
            <a:avLst/>
          </a:prstGeom>
        </p:spPr>
        <p:txBody>
          <a:bodyPr vert="horz" wrap="square" lIns="0" tIns="0" rIns="0" bIns="0" rtlCol="0" anchor="t">
            <a:spAutoFit/>
          </a:bodyPr>
          <a:lstStyle/>
          <a:p>
            <a:r>
              <a:rPr lang="en-US" smtClean="0"/>
              <a:t>Click to edit Master title style</a:t>
            </a:r>
            <a:endParaRPr lang="en-US" dirty="0"/>
          </a:p>
        </p:txBody>
      </p:sp>
    </p:spTree>
    <p:extLst>
      <p:ext uri="{BB962C8B-B14F-4D97-AF65-F5344CB8AC3E}">
        <p14:creationId xmlns:p14="http://schemas.microsoft.com/office/powerpoint/2010/main" val="4169969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5038039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24970106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686800" cy="518160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pPr>
            <a:fld id="{704CAED1-1FA9-4569-9762-0F32B15C6546}" type="datetimeFigureOut">
              <a:rPr lang="en-US" sz="1800" smtClean="0">
                <a:solidFill>
                  <a:srgbClr val="292929"/>
                </a:solidFill>
                <a:latin typeface="Segoe UI"/>
                <a:ea typeface="+mn-ea"/>
              </a:rPr>
              <a:pPr defTabSz="914363" eaLnBrk="1" fontAlgn="auto" hangingPunct="1">
                <a:spcBef>
                  <a:spcPts val="0"/>
                </a:spcBef>
                <a:spcAft>
                  <a:spcPts val="0"/>
                </a:spcAft>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pPr>
            <a:fld id="{9E0FC87C-86CD-4135-9511-463A0DF518FB}"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
        <p:nvSpPr>
          <p:cNvPr id="8" name="Title 1"/>
          <p:cNvSpPr>
            <a:spLocks noGrp="1"/>
          </p:cNvSpPr>
          <p:nvPr>
            <p:ph type="title"/>
          </p:nvPr>
        </p:nvSpPr>
        <p:spPr>
          <a:xfrm>
            <a:off x="228600" y="152400"/>
            <a:ext cx="8686800" cy="762000"/>
          </a:xfrm>
        </p:spPr>
        <p:txBody>
          <a:bodyPr/>
          <a:lstStyle>
            <a:lvl1pPr>
              <a:defRPr sz="3200" b="1">
                <a:solidFill>
                  <a:schemeClr val="tx2"/>
                </a:solidFill>
                <a:effectLst>
                  <a:innerShdw blurRad="114300">
                    <a:prstClr val="black"/>
                  </a:innerShdw>
                </a:effectLst>
                <a:latin typeface="+mn-lt"/>
              </a:defRPr>
            </a:lvl1pPr>
          </a:lstStyle>
          <a:p>
            <a:r>
              <a:rPr lang="en-US" smtClean="0"/>
              <a:t>Click to edit Master title style</a:t>
            </a:r>
            <a:endParaRPr lang="en-US" dirty="0"/>
          </a:p>
        </p:txBody>
      </p:sp>
    </p:spTree>
    <p:extLst>
      <p:ext uri="{BB962C8B-B14F-4D97-AF65-F5344CB8AC3E}">
        <p14:creationId xmlns:p14="http://schemas.microsoft.com/office/powerpoint/2010/main" val="18271864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363" eaLnBrk="1" fontAlgn="auto" hangingPunct="1">
              <a:spcBef>
                <a:spcPts val="0"/>
              </a:spcBef>
              <a:spcAft>
                <a:spcPts val="0"/>
              </a:spcAft>
            </a:pPr>
            <a:fld id="{C01AACCB-53FC-4ED0-A0F4-DB9996DAD791}" type="datetimeFigureOut">
              <a:rPr lang="en-US" sz="1800" smtClean="0">
                <a:solidFill>
                  <a:srgbClr val="292929"/>
                </a:solidFill>
                <a:latin typeface="Segoe UI"/>
                <a:ea typeface="+mn-ea"/>
              </a:rPr>
              <a:pPr defTabSz="914363" eaLnBrk="1" fontAlgn="auto" hangingPunct="1">
                <a:spcBef>
                  <a:spcPts val="0"/>
                </a:spcBef>
                <a:spcAft>
                  <a:spcPts val="0"/>
                </a:spcAft>
              </a:pPr>
              <a:t>8/5/2019</a:t>
            </a:fld>
            <a:endParaRPr lang="en-US" sz="1800">
              <a:solidFill>
                <a:srgbClr val="292929"/>
              </a:solidFill>
              <a:latin typeface="Segoe UI"/>
              <a:ea typeface="+mn-ea"/>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363" eaLnBrk="1" fontAlgn="auto" hangingPunct="1">
              <a:spcBef>
                <a:spcPts val="0"/>
              </a:spcBef>
              <a:spcAft>
                <a:spcPts val="0"/>
              </a:spcAft>
            </a:pPr>
            <a:endParaRPr lang="en-US" sz="1800">
              <a:solidFill>
                <a:srgbClr val="292929"/>
              </a:solidFill>
              <a:latin typeface="Segoe UI"/>
              <a:ea typeface="+mn-ea"/>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363" eaLnBrk="1" fontAlgn="auto" hangingPunct="1">
              <a:spcBef>
                <a:spcPts val="0"/>
              </a:spcBef>
              <a:spcAft>
                <a:spcPts val="0"/>
              </a:spcAft>
            </a:pPr>
            <a:fld id="{80F950DC-83B2-43B1-AF9A-F53289E0D4D4}" type="slidenum">
              <a:rPr lang="en-US" sz="1800" smtClean="0">
                <a:solidFill>
                  <a:srgbClr val="292929"/>
                </a:solidFill>
                <a:latin typeface="Segoe UI"/>
                <a:ea typeface="+mn-ea"/>
              </a:rPr>
              <a:pPr defTabSz="914363" eaLnBrk="1" fontAlgn="auto" hangingPunct="1">
                <a:spcBef>
                  <a:spcPts val="0"/>
                </a:spcBef>
                <a:spcAft>
                  <a:spcPts val="0"/>
                </a:spcAft>
              </a:pPr>
              <a:t>‹#›</a:t>
            </a:fld>
            <a:endParaRPr lang="en-US" sz="1800">
              <a:solidFill>
                <a:srgbClr val="292929"/>
              </a:solidFill>
              <a:latin typeface="Segoe UI"/>
              <a:ea typeface="+mn-ea"/>
            </a:endParaRPr>
          </a:p>
        </p:txBody>
      </p:sp>
    </p:spTree>
    <p:extLst>
      <p:ext uri="{BB962C8B-B14F-4D97-AF65-F5344CB8AC3E}">
        <p14:creationId xmlns:p14="http://schemas.microsoft.com/office/powerpoint/2010/main" val="1075488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763000" cy="5638800"/>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13F82FBA-1280-4313-AB54-B743DF6B8034}" type="datetime1">
              <a:rPr lang="en-US" sz="1800" smtClean="0">
                <a:solidFill>
                  <a:srgbClr val="292929"/>
                </a:solidFill>
                <a:latin typeface="Segoe UI"/>
                <a:ea typeface="+mn-ea"/>
              </a:rPr>
              <a:pPr defTabSz="914363" eaLnBrk="1" fontAlgn="auto" hangingPunct="1">
                <a:spcBef>
                  <a:spcPts val="0"/>
                </a:spcBef>
                <a:spcAft>
                  <a:spcPts val="0"/>
                </a:spcAft>
                <a:defRPr/>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defRPr/>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630A540B-3803-460A-9E3B-C5534BD07F70}" type="slidenum">
              <a:rPr lang="en-US" sz="1800" smtClean="0">
                <a:solidFill>
                  <a:srgbClr val="292929"/>
                </a:solidFill>
                <a:latin typeface="Segoe UI"/>
                <a:ea typeface="+mn-ea"/>
              </a:rPr>
              <a:pPr defTabSz="914363" eaLnBrk="1" fontAlgn="auto" hangingPunct="1">
                <a:spcBef>
                  <a:spcPts val="0"/>
                </a:spcBef>
                <a:spcAft>
                  <a:spcPts val="0"/>
                </a:spcAft>
                <a:defRPr/>
              </a:pPr>
              <a:t>‹#›</a:t>
            </a:fld>
            <a:endParaRPr lang="en-US" sz="1800">
              <a:solidFill>
                <a:srgbClr val="292929"/>
              </a:solidFill>
              <a:latin typeface="Segoe UI"/>
              <a:ea typeface="+mn-ea"/>
            </a:endParaRPr>
          </a:p>
        </p:txBody>
      </p:sp>
      <p:sp>
        <p:nvSpPr>
          <p:cNvPr id="8" name="Title 1"/>
          <p:cNvSpPr>
            <a:spLocks noGrp="1"/>
          </p:cNvSpPr>
          <p:nvPr>
            <p:ph type="title"/>
          </p:nvPr>
        </p:nvSpPr>
        <p:spPr>
          <a:xfrm>
            <a:off x="0" y="0"/>
            <a:ext cx="7848600" cy="609600"/>
          </a:xfrm>
        </p:spPr>
        <p:txBody>
          <a:bodyPr/>
          <a:lstStyle>
            <a:lvl1pPr algn="l">
              <a:defRPr sz="2400" b="1">
                <a:solidFill>
                  <a:schemeClr val="tx1"/>
                </a:solidFill>
                <a:effectLst>
                  <a:innerShdw blurRad="114300">
                    <a:prstClr val="black"/>
                  </a:inn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452241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609600"/>
            <a:ext cx="8763000" cy="5638800"/>
          </a:xfrm>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13F82FBA-1280-4313-AB54-B743DF6B8034}" type="datetime1">
              <a:rPr lang="en-US" sz="1800" smtClean="0">
                <a:solidFill>
                  <a:srgbClr val="292929"/>
                </a:solidFill>
                <a:latin typeface="Segoe UI"/>
                <a:ea typeface="+mn-ea"/>
              </a:rPr>
              <a:pPr defTabSz="914363" eaLnBrk="1" fontAlgn="auto" hangingPunct="1">
                <a:spcBef>
                  <a:spcPts val="0"/>
                </a:spcBef>
                <a:spcAft>
                  <a:spcPts val="0"/>
                </a:spcAft>
                <a:defRPr/>
              </a:pPr>
              <a:t>8/5/2019</a:t>
            </a:fld>
            <a:endParaRPr lang="en-US" sz="1800">
              <a:solidFill>
                <a:srgbClr val="292929"/>
              </a:solidFill>
              <a:latin typeface="Segoe UI"/>
              <a:ea typeface="+mn-ea"/>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defTabSz="914363" eaLnBrk="1" fontAlgn="auto" hangingPunct="1">
              <a:spcBef>
                <a:spcPts val="0"/>
              </a:spcBef>
              <a:spcAft>
                <a:spcPts val="0"/>
              </a:spcAft>
              <a:defRPr/>
            </a:pPr>
            <a:endParaRPr lang="en-US" sz="1800">
              <a:solidFill>
                <a:srgbClr val="292929"/>
              </a:solidFill>
              <a:latin typeface="Segoe UI"/>
              <a:ea typeface="+mn-ea"/>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defTabSz="914363" eaLnBrk="1" fontAlgn="auto" hangingPunct="1">
              <a:spcBef>
                <a:spcPts val="0"/>
              </a:spcBef>
              <a:spcAft>
                <a:spcPts val="0"/>
              </a:spcAft>
              <a:defRPr/>
            </a:pPr>
            <a:fld id="{630A540B-3803-460A-9E3B-C5534BD07F70}" type="slidenum">
              <a:rPr lang="en-US" sz="1800" smtClean="0">
                <a:solidFill>
                  <a:srgbClr val="292929"/>
                </a:solidFill>
                <a:latin typeface="Segoe UI"/>
                <a:ea typeface="+mn-ea"/>
              </a:rPr>
              <a:pPr defTabSz="914363" eaLnBrk="1" fontAlgn="auto" hangingPunct="1">
                <a:spcBef>
                  <a:spcPts val="0"/>
                </a:spcBef>
                <a:spcAft>
                  <a:spcPts val="0"/>
                </a:spcAft>
                <a:defRPr/>
              </a:pPr>
              <a:t>‹#›</a:t>
            </a:fld>
            <a:endParaRPr lang="en-US" sz="1800">
              <a:solidFill>
                <a:srgbClr val="292929"/>
              </a:solidFill>
              <a:latin typeface="Segoe UI"/>
              <a:ea typeface="+mn-ea"/>
            </a:endParaRPr>
          </a:p>
        </p:txBody>
      </p:sp>
      <p:sp>
        <p:nvSpPr>
          <p:cNvPr id="8" name="Title 1"/>
          <p:cNvSpPr>
            <a:spLocks noGrp="1"/>
          </p:cNvSpPr>
          <p:nvPr>
            <p:ph type="title"/>
          </p:nvPr>
        </p:nvSpPr>
        <p:spPr>
          <a:xfrm>
            <a:off x="0" y="0"/>
            <a:ext cx="7848600" cy="609600"/>
          </a:xfrm>
        </p:spPr>
        <p:txBody>
          <a:bodyPr/>
          <a:lstStyle>
            <a:lvl1pPr algn="l">
              <a:defRPr sz="2400" b="1">
                <a:solidFill>
                  <a:schemeClr val="tx1"/>
                </a:solidFill>
                <a:effectLst>
                  <a:innerShdw blurRad="114300">
                    <a:prstClr val="black"/>
                  </a:innerShdw>
                </a:effectLst>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7799133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160800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34449667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zh-CN" altLang="en-US" smtClean="0"/>
              <a:t>单击此处编辑母版文本样式</a:t>
            </a:r>
          </a:p>
        </p:txBody>
      </p:sp>
      <p:sp>
        <p:nvSpPr>
          <p:cNvPr id="5" name="Rectangle 20"/>
          <p:cNvSpPr>
            <a:spLocks noGrp="1" noChangeArrowheads="1"/>
          </p:cNvSpPr>
          <p:nvPr>
            <p:ph type="dt" sz="half" idx="10"/>
          </p:nvPr>
        </p:nvSpPr>
        <p:spPr>
          <a:ln/>
        </p:spPr>
        <p:txBody>
          <a:bodyPr/>
          <a:lstStyle>
            <a:lvl1pPr>
              <a:defRPr/>
            </a:lvl1pPr>
          </a:lstStyle>
          <a:p>
            <a:pPr>
              <a:defRPr/>
            </a:pPr>
            <a:endParaRPr lang="zh-CN" altLang="en-US"/>
          </a:p>
        </p:txBody>
      </p:sp>
    </p:spTree>
    <p:extLst>
      <p:ext uri="{BB962C8B-B14F-4D97-AF65-F5344CB8AC3E}">
        <p14:creationId xmlns:p14="http://schemas.microsoft.com/office/powerpoint/2010/main" val="820321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4.jpe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theme" Target="../theme/theme5.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8"/>
          <p:cNvSpPr>
            <a:spLocks noGrp="1" noChangeArrowheads="1"/>
          </p:cNvSpPr>
          <p:nvPr>
            <p:ph type="title"/>
          </p:nvPr>
        </p:nvSpPr>
        <p:spPr bwMode="auto">
          <a:xfrm>
            <a:off x="468313" y="1773239"/>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AU" altLang="zh-CN" smtClean="0"/>
              <a:t>Click to edit Master title style</a:t>
            </a:r>
          </a:p>
        </p:txBody>
      </p:sp>
      <p:sp>
        <p:nvSpPr>
          <p:cNvPr id="2051" name="Rectangle 19"/>
          <p:cNvSpPr>
            <a:spLocks noGrp="1" noChangeArrowheads="1"/>
          </p:cNvSpPr>
          <p:nvPr>
            <p:ph type="body" idx="1"/>
          </p:nvPr>
        </p:nvSpPr>
        <p:spPr bwMode="auto">
          <a:xfrm>
            <a:off x="457200" y="2633663"/>
            <a:ext cx="74993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solidFill>
                  <a:schemeClr val="bg1"/>
                </a:solidFill>
                <a:latin typeface="+mn-lt"/>
                <a:ea typeface="MS PGothic" pitchFamily="34" charset="-128"/>
              </a:defRPr>
            </a:lvl1pPr>
          </a:lstStyle>
          <a:p>
            <a:pPr>
              <a:defRPr/>
            </a:pPr>
            <a:endParaRPr lang="zh-CN" altLang="en-US"/>
          </a:p>
        </p:txBody>
      </p:sp>
      <p:sp>
        <p:nvSpPr>
          <p:cNvPr id="2053" name="Rectangle 26"/>
          <p:cNvSpPr>
            <a:spLocks noChangeArrowheads="1"/>
          </p:cNvSpPr>
          <p:nvPr/>
        </p:nvSpPr>
        <p:spPr bwMode="auto">
          <a:xfrm>
            <a:off x="600075" y="60293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endParaRPr lang="zh-CN" altLang="en-US" sz="1400">
              <a:solidFill>
                <a:schemeClr val="bg1"/>
              </a:solidFill>
              <a:latin typeface="Arial" pitchFamily="34" charset="0"/>
              <a:ea typeface="MS PGothic" pitchFamily="34" charset="-128"/>
            </a:endParaRPr>
          </a:p>
        </p:txBody>
      </p:sp>
      <p:pic>
        <p:nvPicPr>
          <p:cNvPr id="2054"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itchFamily="34" charset="0"/>
          <a:ea typeface="宋体" pitchFamily="2" charset="-122"/>
        </a:defRPr>
      </a:lvl2pPr>
      <a:lvl3pPr algn="l" rtl="0" eaLnBrk="0" fontAlgn="base" hangingPunct="0">
        <a:spcBef>
          <a:spcPct val="0"/>
        </a:spcBef>
        <a:spcAft>
          <a:spcPct val="0"/>
        </a:spcAft>
        <a:defRPr sz="3200" b="1">
          <a:solidFill>
            <a:schemeClr val="bg1"/>
          </a:solidFill>
          <a:latin typeface="Arial" pitchFamily="34" charset="0"/>
          <a:ea typeface="宋体" pitchFamily="2" charset="-122"/>
        </a:defRPr>
      </a:lvl3pPr>
      <a:lvl4pPr algn="l" rtl="0" eaLnBrk="0" fontAlgn="base" hangingPunct="0">
        <a:spcBef>
          <a:spcPct val="0"/>
        </a:spcBef>
        <a:spcAft>
          <a:spcPct val="0"/>
        </a:spcAft>
        <a:defRPr sz="3200" b="1">
          <a:solidFill>
            <a:schemeClr val="bg1"/>
          </a:solidFill>
          <a:latin typeface="Arial" pitchFamily="34" charset="0"/>
          <a:ea typeface="宋体" pitchFamily="2" charset="-122"/>
        </a:defRPr>
      </a:lvl4pPr>
      <a:lvl5pPr algn="l" rtl="0" eaLnBrk="0" fontAlgn="base" hangingPunct="0">
        <a:spcBef>
          <a:spcPct val="0"/>
        </a:spcBef>
        <a:spcAft>
          <a:spcPct val="0"/>
        </a:spcAft>
        <a:defRPr sz="3200" b="1">
          <a:solidFill>
            <a:schemeClr val="bg1"/>
          </a:solidFill>
          <a:latin typeface="Arial" pitchFamily="34" charset="0"/>
          <a:ea typeface="宋体" pitchFamily="2" charset="-122"/>
        </a:defRPr>
      </a:lvl5pPr>
      <a:lvl6pPr marL="457153" algn="l" rtl="0" fontAlgn="base">
        <a:spcBef>
          <a:spcPct val="0"/>
        </a:spcBef>
        <a:spcAft>
          <a:spcPct val="0"/>
        </a:spcAft>
        <a:defRPr sz="3200" b="1">
          <a:solidFill>
            <a:schemeClr val="bg1"/>
          </a:solidFill>
          <a:latin typeface="Arial" pitchFamily="34" charset="0"/>
          <a:ea typeface="宋体" pitchFamily="2" charset="-122"/>
        </a:defRPr>
      </a:lvl6pPr>
      <a:lvl7pPr marL="914305" algn="l" rtl="0" fontAlgn="base">
        <a:spcBef>
          <a:spcPct val="0"/>
        </a:spcBef>
        <a:spcAft>
          <a:spcPct val="0"/>
        </a:spcAft>
        <a:defRPr sz="3200" b="1">
          <a:solidFill>
            <a:schemeClr val="bg1"/>
          </a:solidFill>
          <a:latin typeface="Arial" pitchFamily="34" charset="0"/>
          <a:ea typeface="宋体" pitchFamily="2" charset="-122"/>
        </a:defRPr>
      </a:lvl7pPr>
      <a:lvl8pPr marL="1371458" algn="l" rtl="0" fontAlgn="base">
        <a:spcBef>
          <a:spcPct val="0"/>
        </a:spcBef>
        <a:spcAft>
          <a:spcPct val="0"/>
        </a:spcAft>
        <a:defRPr sz="3200" b="1">
          <a:solidFill>
            <a:schemeClr val="bg1"/>
          </a:solidFill>
          <a:latin typeface="Arial" pitchFamily="34" charset="0"/>
          <a:ea typeface="宋体" pitchFamily="2" charset="-122"/>
        </a:defRPr>
      </a:lvl8pPr>
      <a:lvl9pPr marL="1828610" algn="l" rtl="0" fontAlgn="base">
        <a:spcBef>
          <a:spcPct val="0"/>
        </a:spcBef>
        <a:spcAft>
          <a:spcPct val="0"/>
        </a:spcAft>
        <a:defRPr sz="3200" b="1">
          <a:solidFill>
            <a:schemeClr val="bg1"/>
          </a:solidFill>
          <a:latin typeface="Arial" pitchFamily="34" charset="0"/>
          <a:ea typeface="宋体" pitchFamily="2" charset="-122"/>
        </a:defRPr>
      </a:lvl9pPr>
    </p:titleStyle>
    <p:bodyStyle>
      <a:lvl1pPr marL="274609" indent="-274609" algn="l" rtl="0" eaLnBrk="0" fontAlgn="base" hangingPunct="0">
        <a:spcBef>
          <a:spcPct val="20000"/>
        </a:spcBef>
        <a:spcAft>
          <a:spcPct val="40000"/>
        </a:spcAft>
        <a:buChar char="•"/>
        <a:defRPr sz="2400">
          <a:solidFill>
            <a:schemeClr val="bg1"/>
          </a:solidFill>
          <a:latin typeface="+mn-lt"/>
          <a:ea typeface="+mn-ea"/>
          <a:cs typeface="+mn-cs"/>
        </a:defRPr>
      </a:lvl1pPr>
      <a:lvl2pPr marL="742873" indent="-285720" algn="l" rtl="0" eaLnBrk="0" fontAlgn="base" hangingPunct="0">
        <a:spcBef>
          <a:spcPct val="0"/>
        </a:spcBef>
        <a:spcAft>
          <a:spcPct val="0"/>
        </a:spcAft>
        <a:buChar char="–"/>
        <a:defRPr sz="2200">
          <a:solidFill>
            <a:schemeClr val="bg1"/>
          </a:solidFill>
          <a:latin typeface="+mn-lt"/>
          <a:ea typeface="+mn-ea"/>
        </a:defRPr>
      </a:lvl2pPr>
      <a:lvl3pPr marL="1147644" indent="-228577" algn="l" rtl="0" eaLnBrk="0" fontAlgn="base" hangingPunct="0">
        <a:spcBef>
          <a:spcPct val="20000"/>
        </a:spcBef>
        <a:spcAft>
          <a:spcPct val="0"/>
        </a:spcAft>
        <a:buChar char="•"/>
        <a:defRPr sz="2000">
          <a:solidFill>
            <a:schemeClr val="bg1"/>
          </a:solidFill>
          <a:latin typeface="+mn-lt"/>
          <a:ea typeface="+mn-ea"/>
        </a:defRPr>
      </a:lvl3pPr>
      <a:lvl4pPr marL="1600034" indent="-228577" algn="l" rtl="0" eaLnBrk="0" fontAlgn="base" hangingPunct="0">
        <a:spcBef>
          <a:spcPct val="20000"/>
        </a:spcBef>
        <a:spcAft>
          <a:spcPct val="0"/>
        </a:spcAft>
        <a:buChar char="–"/>
        <a:defRPr>
          <a:solidFill>
            <a:schemeClr val="bg1"/>
          </a:solidFill>
          <a:latin typeface="+mn-lt"/>
          <a:ea typeface="+mn-ea"/>
        </a:defRPr>
      </a:lvl4pPr>
      <a:lvl5pPr marL="2057187" indent="-228577" algn="l" rtl="0" eaLnBrk="0" fontAlgn="base" hangingPunct="0">
        <a:spcBef>
          <a:spcPct val="20000"/>
        </a:spcBef>
        <a:spcAft>
          <a:spcPct val="0"/>
        </a:spcAft>
        <a:buChar char="»"/>
        <a:defRPr sz="1600">
          <a:solidFill>
            <a:schemeClr val="bg1"/>
          </a:solidFill>
          <a:latin typeface="+mn-lt"/>
          <a:ea typeface="+mn-ea"/>
        </a:defRPr>
      </a:lvl5pPr>
      <a:lvl6pPr marL="2514340" indent="-228577" algn="l" rtl="0" fontAlgn="base">
        <a:spcBef>
          <a:spcPct val="20000"/>
        </a:spcBef>
        <a:spcAft>
          <a:spcPct val="0"/>
        </a:spcAft>
        <a:buChar char="»"/>
        <a:defRPr sz="1600">
          <a:solidFill>
            <a:schemeClr val="bg1"/>
          </a:solidFill>
          <a:latin typeface="+mn-lt"/>
          <a:ea typeface="+mn-ea"/>
        </a:defRPr>
      </a:lvl6pPr>
      <a:lvl7pPr marL="2971492" indent="-228577" algn="l" rtl="0" fontAlgn="base">
        <a:spcBef>
          <a:spcPct val="20000"/>
        </a:spcBef>
        <a:spcAft>
          <a:spcPct val="0"/>
        </a:spcAft>
        <a:buChar char="»"/>
        <a:defRPr sz="1600">
          <a:solidFill>
            <a:schemeClr val="bg1"/>
          </a:solidFill>
          <a:latin typeface="+mn-lt"/>
          <a:ea typeface="+mn-ea"/>
        </a:defRPr>
      </a:lvl7pPr>
      <a:lvl8pPr marL="3428645" indent="-228577" algn="l" rtl="0" fontAlgn="base">
        <a:spcBef>
          <a:spcPct val="20000"/>
        </a:spcBef>
        <a:spcAft>
          <a:spcPct val="0"/>
        </a:spcAft>
        <a:buChar char="»"/>
        <a:defRPr sz="1600">
          <a:solidFill>
            <a:schemeClr val="bg1"/>
          </a:solidFill>
          <a:latin typeface="+mn-lt"/>
          <a:ea typeface="+mn-ea"/>
        </a:defRPr>
      </a:lvl8pPr>
      <a:lvl9pPr marL="3885797" indent="-228577" algn="l" rtl="0" fontAlgn="base">
        <a:spcBef>
          <a:spcPct val="20000"/>
        </a:spcBef>
        <a:spcAft>
          <a:spcPct val="0"/>
        </a:spcAft>
        <a:buChar char="»"/>
        <a:defRPr sz="1600">
          <a:solidFill>
            <a:schemeClr val="bg1"/>
          </a:solidFill>
          <a:latin typeface="+mn-lt"/>
          <a:ea typeface="+mn-ea"/>
        </a:defRPr>
      </a:lvl9pPr>
    </p:bodyStyle>
    <p:otherStyle>
      <a:defPPr>
        <a:defRPr lang="zh-CN"/>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18"/>
          <p:cNvSpPr>
            <a:spLocks noGrp="1" noChangeArrowheads="1"/>
          </p:cNvSpPr>
          <p:nvPr>
            <p:ph type="title"/>
          </p:nvPr>
        </p:nvSpPr>
        <p:spPr bwMode="auto">
          <a:xfrm>
            <a:off x="468313" y="1773239"/>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AU" altLang="zh-CN" smtClean="0"/>
              <a:t>Click to edit Master title style</a:t>
            </a:r>
          </a:p>
        </p:txBody>
      </p:sp>
      <p:sp>
        <p:nvSpPr>
          <p:cNvPr id="3075" name="Rectangle 19"/>
          <p:cNvSpPr>
            <a:spLocks noGrp="1" noChangeArrowheads="1"/>
          </p:cNvSpPr>
          <p:nvPr>
            <p:ph type="body" idx="1"/>
          </p:nvPr>
        </p:nvSpPr>
        <p:spPr bwMode="auto">
          <a:xfrm>
            <a:off x="457200" y="2633663"/>
            <a:ext cx="74993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solidFill>
                  <a:srgbClr val="FFFFFF"/>
                </a:solidFill>
                <a:latin typeface="Arial" pitchFamily="34" charset="0"/>
                <a:ea typeface="MS PGothic" pitchFamily="34" charset="-128"/>
              </a:defRPr>
            </a:lvl1pPr>
          </a:lstStyle>
          <a:p>
            <a:pPr>
              <a:defRPr/>
            </a:pPr>
            <a:endParaRPr lang="zh-CN" altLang="zh-CN"/>
          </a:p>
        </p:txBody>
      </p:sp>
      <p:sp>
        <p:nvSpPr>
          <p:cNvPr id="3077" name="Rectangle 26"/>
          <p:cNvSpPr>
            <a:spLocks noChangeArrowheads="1"/>
          </p:cNvSpPr>
          <p:nvPr/>
        </p:nvSpPr>
        <p:spPr bwMode="auto">
          <a:xfrm>
            <a:off x="600075" y="60293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lstStyle/>
          <a:p>
            <a:endParaRPr lang="zh-CN" altLang="zh-CN" sz="1400">
              <a:solidFill>
                <a:srgbClr val="FFFFFF"/>
              </a:solidFill>
              <a:latin typeface="Arial" pitchFamily="34" charset="0"/>
              <a:ea typeface="MS PGothic" pitchFamily="34" charset="-128"/>
            </a:endParaRPr>
          </a:p>
        </p:txBody>
      </p:sp>
      <p:pic>
        <p:nvPicPr>
          <p:cNvPr id="3078"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txStyles>
    <p:titleStyle>
      <a:lvl1pPr algn="l" rtl="0" eaLnBrk="0" fontAlgn="base" hangingPunct="0">
        <a:spcBef>
          <a:spcPct val="0"/>
        </a:spcBef>
        <a:spcAft>
          <a:spcPct val="0"/>
        </a:spcAft>
        <a:defRPr sz="3200" b="1">
          <a:solidFill>
            <a:schemeClr val="bg1"/>
          </a:solidFill>
          <a:latin typeface="+mj-lt"/>
          <a:ea typeface="MS PGothic" pitchFamily="34" charset="-128"/>
          <a:cs typeface="+mj-cs"/>
        </a:defRPr>
      </a:lvl1pPr>
      <a:lvl2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2pPr>
      <a:lvl3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3pPr>
      <a:lvl4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4pPr>
      <a:lvl5pPr algn="l" rtl="0" eaLnBrk="0" fontAlgn="base" hangingPunct="0">
        <a:spcBef>
          <a:spcPct val="0"/>
        </a:spcBef>
        <a:spcAft>
          <a:spcPct val="0"/>
        </a:spcAft>
        <a:defRPr sz="3200" b="1">
          <a:solidFill>
            <a:schemeClr val="bg1"/>
          </a:solidFill>
          <a:latin typeface="Arial" pitchFamily="-106" charset="0"/>
          <a:ea typeface="MS PGothic" pitchFamily="34" charset="-128"/>
          <a:cs typeface="Arial" pitchFamily="-106" charset="0"/>
        </a:defRPr>
      </a:lvl5pPr>
      <a:lvl6pPr marL="457153"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6pPr>
      <a:lvl7pPr marL="914305"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7pPr>
      <a:lvl8pPr marL="1371458"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8pPr>
      <a:lvl9pPr marL="1828610" algn="l" rtl="0" fontAlgn="base">
        <a:spcBef>
          <a:spcPct val="0"/>
        </a:spcBef>
        <a:spcAft>
          <a:spcPct val="0"/>
        </a:spcAft>
        <a:defRPr sz="3200" b="1">
          <a:solidFill>
            <a:schemeClr val="bg1"/>
          </a:solidFill>
          <a:latin typeface="Arial" pitchFamily="-106" charset="0"/>
          <a:ea typeface="ＭＳ Ｐゴシック" pitchFamily="-106" charset="-128"/>
          <a:cs typeface="Arial" pitchFamily="-106" charset="0"/>
        </a:defRPr>
      </a:lvl9pPr>
    </p:titleStyle>
    <p:bodyStyle>
      <a:lvl1pPr marL="274609" indent="-274609" algn="l" rtl="0" eaLnBrk="0" fontAlgn="base" hangingPunct="0">
        <a:spcBef>
          <a:spcPct val="20000"/>
        </a:spcBef>
        <a:spcAft>
          <a:spcPct val="40000"/>
        </a:spcAft>
        <a:buChar char="•"/>
        <a:defRPr sz="2400">
          <a:solidFill>
            <a:schemeClr val="bg1"/>
          </a:solidFill>
          <a:latin typeface="+mn-lt"/>
          <a:ea typeface="+mn-ea"/>
          <a:cs typeface="+mn-cs"/>
        </a:defRPr>
      </a:lvl1pPr>
      <a:lvl2pPr marL="742873" indent="-285720" algn="l" rtl="0" eaLnBrk="0" fontAlgn="base" hangingPunct="0">
        <a:spcBef>
          <a:spcPct val="0"/>
        </a:spcBef>
        <a:spcAft>
          <a:spcPct val="0"/>
        </a:spcAft>
        <a:buChar char="–"/>
        <a:defRPr sz="2200">
          <a:solidFill>
            <a:schemeClr val="bg1"/>
          </a:solidFill>
          <a:latin typeface="+mn-lt"/>
          <a:ea typeface="+mn-ea"/>
          <a:cs typeface="+mn-cs"/>
        </a:defRPr>
      </a:lvl2pPr>
      <a:lvl3pPr marL="1147644" indent="-228577" algn="l" rtl="0" eaLnBrk="0" fontAlgn="base" hangingPunct="0">
        <a:spcBef>
          <a:spcPct val="20000"/>
        </a:spcBef>
        <a:spcAft>
          <a:spcPct val="0"/>
        </a:spcAft>
        <a:buChar char="•"/>
        <a:defRPr sz="2000">
          <a:solidFill>
            <a:schemeClr val="bg1"/>
          </a:solidFill>
          <a:latin typeface="+mn-lt"/>
          <a:ea typeface="+mn-ea"/>
          <a:cs typeface="+mn-cs"/>
        </a:defRPr>
      </a:lvl3pPr>
      <a:lvl4pPr marL="1600034" indent="-228577" algn="l" rtl="0" eaLnBrk="0" fontAlgn="base" hangingPunct="0">
        <a:spcBef>
          <a:spcPct val="20000"/>
        </a:spcBef>
        <a:spcAft>
          <a:spcPct val="0"/>
        </a:spcAft>
        <a:buChar char="–"/>
        <a:defRPr>
          <a:solidFill>
            <a:schemeClr val="bg1"/>
          </a:solidFill>
          <a:latin typeface="+mn-lt"/>
          <a:ea typeface="+mn-ea"/>
          <a:cs typeface="+mn-cs"/>
        </a:defRPr>
      </a:lvl4pPr>
      <a:lvl5pPr marL="2057187" indent="-228577" algn="l" rtl="0" eaLnBrk="0" fontAlgn="base" hangingPunct="0">
        <a:spcBef>
          <a:spcPct val="20000"/>
        </a:spcBef>
        <a:spcAft>
          <a:spcPct val="0"/>
        </a:spcAft>
        <a:buChar char="»"/>
        <a:defRPr sz="1600">
          <a:solidFill>
            <a:schemeClr val="bg1"/>
          </a:solidFill>
          <a:latin typeface="+mn-lt"/>
          <a:ea typeface="+mn-ea"/>
          <a:cs typeface="+mn-cs"/>
        </a:defRPr>
      </a:lvl5pPr>
      <a:lvl6pPr marL="2514340" indent="-228577" algn="l" rtl="0" fontAlgn="base">
        <a:spcBef>
          <a:spcPct val="20000"/>
        </a:spcBef>
        <a:spcAft>
          <a:spcPct val="0"/>
        </a:spcAft>
        <a:buChar char="»"/>
        <a:defRPr sz="1600">
          <a:solidFill>
            <a:schemeClr val="bg1"/>
          </a:solidFill>
          <a:latin typeface="+mn-lt"/>
          <a:ea typeface="+mn-ea"/>
          <a:cs typeface="+mn-cs"/>
        </a:defRPr>
      </a:lvl6pPr>
      <a:lvl7pPr marL="2971492" indent="-228577" algn="l" rtl="0" fontAlgn="base">
        <a:spcBef>
          <a:spcPct val="20000"/>
        </a:spcBef>
        <a:spcAft>
          <a:spcPct val="0"/>
        </a:spcAft>
        <a:buChar char="»"/>
        <a:defRPr sz="1600">
          <a:solidFill>
            <a:schemeClr val="bg1"/>
          </a:solidFill>
          <a:latin typeface="+mn-lt"/>
          <a:ea typeface="+mn-ea"/>
          <a:cs typeface="+mn-cs"/>
        </a:defRPr>
      </a:lvl7pPr>
      <a:lvl8pPr marL="3428645" indent="-228577" algn="l" rtl="0" fontAlgn="base">
        <a:spcBef>
          <a:spcPct val="20000"/>
        </a:spcBef>
        <a:spcAft>
          <a:spcPct val="0"/>
        </a:spcAft>
        <a:buChar char="»"/>
        <a:defRPr sz="1600">
          <a:solidFill>
            <a:schemeClr val="bg1"/>
          </a:solidFill>
          <a:latin typeface="+mn-lt"/>
          <a:ea typeface="+mn-ea"/>
          <a:cs typeface="+mn-cs"/>
        </a:defRPr>
      </a:lvl8pPr>
      <a:lvl9pPr marL="3885797" indent="-228577" algn="l" rtl="0" fontAlgn="base">
        <a:spcBef>
          <a:spcPct val="20000"/>
        </a:spcBef>
        <a:spcAft>
          <a:spcPct val="0"/>
        </a:spcAft>
        <a:buChar char="»"/>
        <a:defRPr sz="1600">
          <a:solidFill>
            <a:schemeClr val="bg1"/>
          </a:solidFill>
          <a:latin typeface="+mn-lt"/>
          <a:ea typeface="+mn-ea"/>
          <a:cs typeface="+mn-cs"/>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eaLnBrk="1" hangingPunct="1">
              <a:defRPr/>
            </a:pPr>
            <a:fld id="{A5152415-8DC1-40C1-8270-1E80A5A87D94}" type="datetimeFigureOut">
              <a:rPr lang="zh-CN" altLang="en-US">
                <a:solidFill>
                  <a:prstClr val="black">
                    <a:tint val="75000"/>
                  </a:prstClr>
                </a:solidFill>
              </a:rPr>
              <a:pPr eaLnBrk="1" hangingPunct="1">
                <a:defRPr/>
              </a:pPr>
              <a:t>2019/8/5</a:t>
            </a:fld>
            <a:endParaRPr lang="zh-CN" altLang="en-US" dirty="0">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eaLnBrk="1" hangingPunct="1">
              <a:defRPr/>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eaLnBrk="1" hangingPunct="1">
              <a:defRPr/>
            </a:pPr>
            <a:fld id="{02A465AF-6188-4484-B04B-B74684394662}" type="slidenum">
              <a:rPr lang="zh-CN" altLang="en-US">
                <a:solidFill>
                  <a:prstClr val="black">
                    <a:tint val="75000"/>
                  </a:prstClr>
                </a:solidFill>
              </a:rPr>
              <a:pPr eaLnBrk="1" hangingPunct="1">
                <a:defRPr/>
              </a:pPr>
              <a:t>‹#›</a:t>
            </a:fld>
            <a:endParaRPr lang="zh-CN" altLang="en-US">
              <a:solidFill>
                <a:prstClr val="black">
                  <a:tint val="75000"/>
                </a:prstClr>
              </a:solidFill>
            </a:endParaRPr>
          </a:p>
        </p:txBody>
      </p:sp>
    </p:spTree>
    <p:extLst>
      <p:ext uri="{BB962C8B-B14F-4D97-AF65-F5344CB8AC3E}">
        <p14:creationId xmlns:p14="http://schemas.microsoft.com/office/powerpoint/2010/main" val="2519750119"/>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18" r:id="rId12"/>
    <p:sldLayoutId id="2147483957"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8"/>
          <p:cNvSpPr>
            <a:spLocks noGrp="1" noChangeArrowheads="1"/>
          </p:cNvSpPr>
          <p:nvPr>
            <p:ph type="title"/>
          </p:nvPr>
        </p:nvSpPr>
        <p:spPr bwMode="auto">
          <a:xfrm>
            <a:off x="468313" y="17732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zh-CN" smtClean="0"/>
              <a:t>Click to edit Master title style</a:t>
            </a:r>
          </a:p>
        </p:txBody>
      </p:sp>
      <p:sp>
        <p:nvSpPr>
          <p:cNvPr id="5123" name="Rectangle 19"/>
          <p:cNvSpPr>
            <a:spLocks noGrp="1" noChangeArrowheads="1"/>
          </p:cNvSpPr>
          <p:nvPr>
            <p:ph type="body" idx="1"/>
          </p:nvPr>
        </p:nvSpPr>
        <p:spPr bwMode="auto">
          <a:xfrm>
            <a:off x="457200" y="2633663"/>
            <a:ext cx="7499350" cy="324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zh-CN" smtClean="0"/>
              <a:t>Click to edit Master text styles</a:t>
            </a:r>
          </a:p>
          <a:p>
            <a:pPr lvl="1"/>
            <a:r>
              <a:rPr lang="en-AU" altLang="zh-CN" smtClean="0"/>
              <a:t>Second level</a:t>
            </a:r>
          </a:p>
          <a:p>
            <a:pPr lvl="2"/>
            <a:r>
              <a:rPr lang="en-AU" altLang="zh-CN" smtClean="0"/>
              <a:t>Third level</a:t>
            </a:r>
          </a:p>
          <a:p>
            <a:pPr lvl="3"/>
            <a:r>
              <a:rPr lang="en-AU" altLang="zh-CN" smtClean="0"/>
              <a:t>Fourth level</a:t>
            </a:r>
          </a:p>
          <a:p>
            <a:pPr lvl="4"/>
            <a:r>
              <a:rPr lang="en-AU" altLang="zh-CN" smtClean="0"/>
              <a:t>Fifth level</a:t>
            </a:r>
          </a:p>
        </p:txBody>
      </p:sp>
      <p:sp>
        <p:nvSpPr>
          <p:cNvPr id="16404" name="Rectangle 20"/>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FFFFFF"/>
                </a:solidFill>
                <a:latin typeface="+mn-lt"/>
                <a:ea typeface="MS PGothic" pitchFamily="34" charset="-128"/>
              </a:defRPr>
            </a:lvl1pPr>
          </a:lstStyle>
          <a:p>
            <a:pPr>
              <a:defRPr/>
            </a:pPr>
            <a:endParaRPr lang="zh-CN" altLang="en-US"/>
          </a:p>
        </p:txBody>
      </p:sp>
      <p:sp>
        <p:nvSpPr>
          <p:cNvPr id="5125" name="Rectangle 26"/>
          <p:cNvSpPr>
            <a:spLocks noChangeArrowheads="1"/>
          </p:cNvSpPr>
          <p:nvPr/>
        </p:nvSpPr>
        <p:spPr bwMode="auto">
          <a:xfrm>
            <a:off x="600075" y="60293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z="1400">
              <a:solidFill>
                <a:srgbClr val="FFFFFF"/>
              </a:solidFill>
              <a:latin typeface="Arial" pitchFamily="34" charset="0"/>
              <a:ea typeface="MS PGothic" pitchFamily="34" charset="-128"/>
            </a:endParaRPr>
          </a:p>
        </p:txBody>
      </p:sp>
      <p:pic>
        <p:nvPicPr>
          <p:cNvPr id="5126" name="Picture 28" descr="ICRAR logo small on black b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1940329"/>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itchFamily="34" charset="0"/>
          <a:ea typeface="宋体" pitchFamily="2" charset="-122"/>
        </a:defRPr>
      </a:lvl2pPr>
      <a:lvl3pPr algn="l" rtl="0" eaLnBrk="0" fontAlgn="base" hangingPunct="0">
        <a:spcBef>
          <a:spcPct val="0"/>
        </a:spcBef>
        <a:spcAft>
          <a:spcPct val="0"/>
        </a:spcAft>
        <a:defRPr sz="3200" b="1">
          <a:solidFill>
            <a:schemeClr val="bg1"/>
          </a:solidFill>
          <a:latin typeface="Arial" pitchFamily="34" charset="0"/>
          <a:ea typeface="宋体" pitchFamily="2" charset="-122"/>
        </a:defRPr>
      </a:lvl3pPr>
      <a:lvl4pPr algn="l" rtl="0" eaLnBrk="0" fontAlgn="base" hangingPunct="0">
        <a:spcBef>
          <a:spcPct val="0"/>
        </a:spcBef>
        <a:spcAft>
          <a:spcPct val="0"/>
        </a:spcAft>
        <a:defRPr sz="3200" b="1">
          <a:solidFill>
            <a:schemeClr val="bg1"/>
          </a:solidFill>
          <a:latin typeface="Arial" pitchFamily="34" charset="0"/>
          <a:ea typeface="宋体" pitchFamily="2" charset="-122"/>
        </a:defRPr>
      </a:lvl4pPr>
      <a:lvl5pPr algn="l" rtl="0" eaLnBrk="0" fontAlgn="base" hangingPunct="0">
        <a:spcBef>
          <a:spcPct val="0"/>
        </a:spcBef>
        <a:spcAft>
          <a:spcPct val="0"/>
        </a:spcAft>
        <a:defRPr sz="3200" b="1">
          <a:solidFill>
            <a:schemeClr val="bg1"/>
          </a:solidFill>
          <a:latin typeface="Arial" pitchFamily="34" charset="0"/>
          <a:ea typeface="宋体" pitchFamily="2" charset="-122"/>
        </a:defRPr>
      </a:lvl5pPr>
      <a:lvl6pPr marL="457200" algn="l" rtl="0" fontAlgn="base">
        <a:spcBef>
          <a:spcPct val="0"/>
        </a:spcBef>
        <a:spcAft>
          <a:spcPct val="0"/>
        </a:spcAft>
        <a:defRPr sz="3200" b="1">
          <a:solidFill>
            <a:schemeClr val="bg1"/>
          </a:solidFill>
          <a:latin typeface="Arial" pitchFamily="34" charset="0"/>
          <a:ea typeface="宋体" pitchFamily="2" charset="-122"/>
        </a:defRPr>
      </a:lvl6pPr>
      <a:lvl7pPr marL="914400" algn="l" rtl="0" fontAlgn="base">
        <a:spcBef>
          <a:spcPct val="0"/>
        </a:spcBef>
        <a:spcAft>
          <a:spcPct val="0"/>
        </a:spcAft>
        <a:defRPr sz="3200" b="1">
          <a:solidFill>
            <a:schemeClr val="bg1"/>
          </a:solidFill>
          <a:latin typeface="Arial" pitchFamily="34" charset="0"/>
          <a:ea typeface="宋体" pitchFamily="2" charset="-122"/>
        </a:defRPr>
      </a:lvl7pPr>
      <a:lvl8pPr marL="1371600" algn="l" rtl="0" fontAlgn="base">
        <a:spcBef>
          <a:spcPct val="0"/>
        </a:spcBef>
        <a:spcAft>
          <a:spcPct val="0"/>
        </a:spcAft>
        <a:defRPr sz="3200" b="1">
          <a:solidFill>
            <a:schemeClr val="bg1"/>
          </a:solidFill>
          <a:latin typeface="Arial" pitchFamily="34" charset="0"/>
          <a:ea typeface="宋体" pitchFamily="2" charset="-122"/>
        </a:defRPr>
      </a:lvl8pPr>
      <a:lvl9pPr marL="1828800" algn="l" rtl="0" fontAlgn="base">
        <a:spcBef>
          <a:spcPct val="0"/>
        </a:spcBef>
        <a:spcAft>
          <a:spcPct val="0"/>
        </a:spcAft>
        <a:defRPr sz="3200" b="1">
          <a:solidFill>
            <a:schemeClr val="bg1"/>
          </a:solidFill>
          <a:latin typeface="Arial" pitchFamily="34" charset="0"/>
          <a:ea typeface="宋体" pitchFamily="2" charset="-122"/>
        </a:defRPr>
      </a:lvl9pPr>
    </p:titleStyle>
    <p:bodyStyle>
      <a:lvl1pPr marL="274638" indent="-274638" algn="l" rtl="0" eaLnBrk="0" fontAlgn="base" hangingPunct="0">
        <a:spcBef>
          <a:spcPct val="20000"/>
        </a:spcBef>
        <a:spcAft>
          <a:spcPct val="40000"/>
        </a:spcAft>
        <a:buChar char="•"/>
        <a:defRPr sz="2400">
          <a:solidFill>
            <a:schemeClr val="bg1"/>
          </a:solidFill>
          <a:latin typeface="+mn-lt"/>
          <a:ea typeface="+mn-ea"/>
          <a:cs typeface="+mn-cs"/>
        </a:defRPr>
      </a:lvl1pPr>
      <a:lvl2pPr marL="742950" indent="-285750" algn="l" rtl="0" eaLnBrk="0" fontAlgn="base" hangingPunct="0">
        <a:spcBef>
          <a:spcPct val="0"/>
        </a:spcBef>
        <a:spcAft>
          <a:spcPct val="0"/>
        </a:spcAft>
        <a:buChar char="–"/>
        <a:defRPr sz="2200">
          <a:solidFill>
            <a:schemeClr val="bg1"/>
          </a:solidFill>
          <a:latin typeface="+mn-lt"/>
          <a:ea typeface="+mn-ea"/>
        </a:defRPr>
      </a:lvl2pPr>
      <a:lvl3pPr marL="1147763" indent="-228600" algn="l" rtl="0" eaLnBrk="0" fontAlgn="base" hangingPunct="0">
        <a:spcBef>
          <a:spcPct val="20000"/>
        </a:spcBef>
        <a:spcAft>
          <a:spcPct val="0"/>
        </a:spcAft>
        <a:buChar char="•"/>
        <a:defRPr sz="2000">
          <a:solidFill>
            <a:schemeClr val="bg1"/>
          </a:solidFill>
          <a:latin typeface="+mn-lt"/>
          <a:ea typeface="+mn-ea"/>
        </a:defRPr>
      </a:lvl3pPr>
      <a:lvl4pPr marL="1600200" indent="-228600" algn="l" rtl="0" eaLnBrk="0" fontAlgn="base" hangingPunct="0">
        <a:spcBef>
          <a:spcPct val="20000"/>
        </a:spcBef>
        <a:spcAft>
          <a:spcPct val="0"/>
        </a:spcAft>
        <a:buChar char="–"/>
        <a:defRPr>
          <a:solidFill>
            <a:schemeClr val="bg1"/>
          </a:solidFill>
          <a:latin typeface="+mn-lt"/>
          <a:ea typeface="+mn-ea"/>
        </a:defRPr>
      </a:lvl4pPr>
      <a:lvl5pPr marL="2057400" indent="-228600" algn="l" rtl="0" eaLnBrk="0" fontAlgn="base" hangingPunct="0">
        <a:spcBef>
          <a:spcPct val="20000"/>
        </a:spcBef>
        <a:spcAft>
          <a:spcPct val="0"/>
        </a:spcAft>
        <a:buChar char="»"/>
        <a:defRPr sz="1600">
          <a:solidFill>
            <a:schemeClr val="bg1"/>
          </a:solidFill>
          <a:latin typeface="+mn-lt"/>
          <a:ea typeface="+mn-ea"/>
        </a:defRPr>
      </a:lvl5pPr>
      <a:lvl6pPr marL="2514600" indent="-228600" algn="l" rtl="0" fontAlgn="base">
        <a:spcBef>
          <a:spcPct val="20000"/>
        </a:spcBef>
        <a:spcAft>
          <a:spcPct val="0"/>
        </a:spcAft>
        <a:buChar char="»"/>
        <a:defRPr sz="1600">
          <a:solidFill>
            <a:schemeClr val="bg1"/>
          </a:solidFill>
          <a:latin typeface="+mn-lt"/>
          <a:ea typeface="+mn-ea"/>
        </a:defRPr>
      </a:lvl6pPr>
      <a:lvl7pPr marL="2971800" indent="-228600" algn="l" rtl="0" fontAlgn="base">
        <a:spcBef>
          <a:spcPct val="20000"/>
        </a:spcBef>
        <a:spcAft>
          <a:spcPct val="0"/>
        </a:spcAft>
        <a:buChar char="»"/>
        <a:defRPr sz="1600">
          <a:solidFill>
            <a:schemeClr val="bg1"/>
          </a:solidFill>
          <a:latin typeface="+mn-lt"/>
          <a:ea typeface="+mn-ea"/>
        </a:defRPr>
      </a:lvl7pPr>
      <a:lvl8pPr marL="3429000" indent="-228600" algn="l" rtl="0" fontAlgn="base">
        <a:spcBef>
          <a:spcPct val="20000"/>
        </a:spcBef>
        <a:spcAft>
          <a:spcPct val="0"/>
        </a:spcAft>
        <a:buChar char="»"/>
        <a:defRPr sz="1600">
          <a:solidFill>
            <a:schemeClr val="bg1"/>
          </a:solidFill>
          <a:latin typeface="+mn-lt"/>
          <a:ea typeface="+mn-ea"/>
        </a:defRPr>
      </a:lvl8pPr>
      <a:lvl9pPr marL="3886200" indent="-228600" algn="l" rtl="0" fontAlgn="base">
        <a:spcBef>
          <a:spcPct val="20000"/>
        </a:spcBef>
        <a:spcAft>
          <a:spcPct val="0"/>
        </a:spcAft>
        <a:buChar char="»"/>
        <a:defRPr sz="1600">
          <a:solidFill>
            <a:schemeClr val="bg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9436" y="228600"/>
            <a:ext cx="8363938" cy="609398"/>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89436" y="1447800"/>
            <a:ext cx="8363937" cy="2000548"/>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 name="Picture 10" descr="\\sfp.silverfoxprod.com\Work\White_Whale\5-10358_Alyssa_Felda\MS_Templates_2011\4x3 Templates\4X3_Art\JPG\Blue Template\5-10358_MRC_4x3_Blue_Footere.jpg"/>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a:stretch/>
        </p:blipFill>
        <p:spPr bwMode="auto">
          <a:xfrm>
            <a:off x="6138332" y="6544733"/>
            <a:ext cx="3005667" cy="313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608287"/>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6" r:id="rId13"/>
    <p:sldLayoutId id="2147483947"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lvl1pPr algn="l" defTabSz="914363" rtl="0" eaLnBrk="1" latinLnBrk="0" hangingPunct="1">
        <a:lnSpc>
          <a:spcPct val="90000"/>
        </a:lnSpc>
        <a:spcBef>
          <a:spcPct val="0"/>
        </a:spcBef>
        <a:buNone/>
        <a:defRPr lang="en-US" sz="4400" b="0" kern="1200" cap="none" spc="-100" baseline="0" dirty="0" smtClean="0">
          <a:ln w="3175">
            <a:noFill/>
          </a:ln>
          <a:gradFill flip="none" rotWithShape="1">
            <a:gsLst>
              <a:gs pos="0">
                <a:schemeClr val="tx1"/>
              </a:gs>
              <a:gs pos="86000">
                <a:schemeClr val="tx1"/>
              </a:gs>
            </a:gsLst>
            <a:lin ang="5400000" scaled="0"/>
            <a:tileRect/>
          </a:gradFill>
          <a:effectLst/>
          <a:latin typeface="+mj-lt"/>
          <a:ea typeface="+mn-ea"/>
          <a:cs typeface="Arial" charset="0"/>
        </a:defRPr>
      </a:lvl1pPr>
    </p:titleStyle>
    <p:bodyStyle>
      <a:lvl1pPr marL="460375" indent="-460375" algn="l" defTabSz="914363" rtl="0" eaLnBrk="1" latinLnBrk="0" hangingPunct="1">
        <a:lnSpc>
          <a:spcPct val="90000"/>
        </a:lnSpc>
        <a:spcBef>
          <a:spcPct val="20000"/>
        </a:spcBef>
        <a:buClr>
          <a:srgbClr val="4E90CD"/>
        </a:buClr>
        <a:buSzPct val="120000"/>
        <a:buFont typeface="Arial" pitchFamily="34" charset="0"/>
        <a:buChar char="•"/>
        <a:defRPr sz="3200" kern="1200">
          <a:gradFill>
            <a:gsLst>
              <a:gs pos="0">
                <a:schemeClr val="tx1"/>
              </a:gs>
              <a:gs pos="86000">
                <a:schemeClr val="tx1"/>
              </a:gs>
            </a:gsLst>
            <a:lin ang="5400000" scaled="0"/>
          </a:gradFill>
          <a:latin typeface="+mj-lt"/>
          <a:ea typeface="+mn-ea"/>
          <a:cs typeface="+mn-cs"/>
        </a:defRPr>
      </a:lvl1pPr>
      <a:lvl2pPr marL="855663" indent="-395288" algn="l" defTabSz="914363" rtl="0" eaLnBrk="1" latinLnBrk="0" hangingPunct="1">
        <a:lnSpc>
          <a:spcPct val="90000"/>
        </a:lnSpc>
        <a:spcBef>
          <a:spcPct val="20000"/>
        </a:spcBef>
        <a:buClr>
          <a:srgbClr val="4E90CD"/>
        </a:buClr>
        <a:buSzPct val="110000"/>
        <a:buFont typeface="Arial" pitchFamily="34" charset="0"/>
        <a:buChar char="•"/>
        <a:defRPr sz="2800" kern="1200">
          <a:gradFill>
            <a:gsLst>
              <a:gs pos="0">
                <a:schemeClr val="tx1"/>
              </a:gs>
              <a:gs pos="86000">
                <a:schemeClr val="tx1"/>
              </a:gs>
            </a:gsLst>
            <a:lin ang="5400000" scaled="0"/>
          </a:gradFill>
          <a:latin typeface="+mj-lt"/>
          <a:ea typeface="+mn-ea"/>
          <a:cs typeface="+mn-cs"/>
        </a:defRPr>
      </a:lvl2pPr>
      <a:lvl3pPr marL="1258888" indent="-403225" algn="l" defTabSz="914363" rtl="0" eaLnBrk="1" latinLnBrk="0" hangingPunct="1">
        <a:lnSpc>
          <a:spcPct val="90000"/>
        </a:lnSpc>
        <a:spcBef>
          <a:spcPct val="20000"/>
        </a:spcBef>
        <a:buClr>
          <a:srgbClr val="4E90CD"/>
        </a:buClr>
        <a:buSzPct val="110000"/>
        <a:buFont typeface="Arial" pitchFamily="34" charset="0"/>
        <a:buChar char="•"/>
        <a:defRPr sz="2400" kern="1200">
          <a:gradFill>
            <a:gsLst>
              <a:gs pos="0">
                <a:schemeClr val="tx1"/>
              </a:gs>
              <a:gs pos="86000">
                <a:schemeClr val="tx1"/>
              </a:gs>
            </a:gsLst>
            <a:lin ang="5400000" scaled="0"/>
          </a:gradFill>
          <a:latin typeface="+mj-lt"/>
          <a:ea typeface="+mn-ea"/>
          <a:cs typeface="+mn-cs"/>
        </a:defRPr>
      </a:lvl3pPr>
      <a:lvl4pPr marL="1604963" indent="-346075" algn="l" defTabSz="914363" rtl="0" eaLnBrk="1" latinLnBrk="0" hangingPunct="1">
        <a:lnSpc>
          <a:spcPct val="90000"/>
        </a:lnSpc>
        <a:spcBef>
          <a:spcPct val="20000"/>
        </a:spcBef>
        <a:buClr>
          <a:srgbClr val="4E90CD"/>
        </a:buClr>
        <a:buSzPct val="110000"/>
        <a:buFont typeface="Arial" pitchFamily="34" charset="0"/>
        <a:buChar char="•"/>
        <a:defRPr sz="2000" kern="1200">
          <a:gradFill>
            <a:gsLst>
              <a:gs pos="0">
                <a:schemeClr val="tx1"/>
              </a:gs>
              <a:gs pos="86000">
                <a:schemeClr val="tx1"/>
              </a:gs>
            </a:gsLst>
            <a:lin ang="5400000" scaled="0"/>
          </a:gradFill>
          <a:latin typeface="+mj-lt"/>
          <a:ea typeface="+mn-ea"/>
          <a:cs typeface="+mn-cs"/>
        </a:defRPr>
      </a:lvl4pPr>
      <a:lvl5pPr marL="1941513" indent="-336550" algn="l" defTabSz="914363" rtl="0" eaLnBrk="1" latinLnBrk="0" hangingPunct="1">
        <a:lnSpc>
          <a:spcPct val="90000"/>
        </a:lnSpc>
        <a:spcBef>
          <a:spcPct val="20000"/>
        </a:spcBef>
        <a:buClr>
          <a:srgbClr val="4E90CD"/>
        </a:buClr>
        <a:buSzPct val="110000"/>
        <a:buFont typeface="Arial" pitchFamily="34" charset="0"/>
        <a:buChar char="•"/>
        <a:defRPr sz="2000" kern="1200">
          <a:gradFill>
            <a:gsLst>
              <a:gs pos="0">
                <a:schemeClr val="tx1"/>
              </a:gs>
              <a:gs pos="86000">
                <a:schemeClr val="tx1"/>
              </a:gs>
            </a:gsLst>
            <a:lin ang="5400000" scaled="0"/>
          </a:gradFill>
          <a:latin typeface="+mj-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tags" Target="../tags/tag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2.png"/><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4.xml"/><Relationship Id="rId1" Type="http://schemas.openxmlformats.org/officeDocument/2006/relationships/tags" Target="../tags/tag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9.png"/><Relationship Id="rId5" Type="http://schemas.openxmlformats.org/officeDocument/2006/relationships/image" Target="../media/image48.jpg"/><Relationship Id="rId4" Type="http://schemas.openxmlformats.org/officeDocument/2006/relationships/image" Target="../media/image47.jp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63.jpeg"/><Relationship Id="rId5" Type="http://schemas.openxmlformats.org/officeDocument/2006/relationships/hyperlink" Target="../../trailers/FAST%20&#23459;&#20256;&#29255;.mov" TargetMode="External"/><Relationship Id="rId10" Type="http://schemas.openxmlformats.org/officeDocument/2006/relationships/image" Target="../media/image67.jpeg"/><Relationship Id="rId4" Type="http://schemas.openxmlformats.org/officeDocument/2006/relationships/image" Target="../media/image62.jpeg"/><Relationship Id="rId9" Type="http://schemas.openxmlformats.org/officeDocument/2006/relationships/image" Target="../media/image6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hyperlink" Target="SKA_Animation_2010.mov" TargetMode="External"/><Relationship Id="rId7" Type="http://schemas.openxmlformats.org/officeDocument/2006/relationships/image" Target="../media/image13.png"/><Relationship Id="rId12"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2.png"/><Relationship Id="rId11" Type="http://schemas.openxmlformats.org/officeDocument/2006/relationships/hyperlink" Target="../../trailers/FAST%20&#23459;&#20256;&#29255;.mov" TargetMode="External"/><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_rels/slide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3.png"/><Relationship Id="rId4" Type="http://schemas.openxmlformats.org/officeDocument/2006/relationships/image" Target="../media/image3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ctrTitle"/>
          </p:nvPr>
        </p:nvSpPr>
        <p:spPr>
          <a:xfrm>
            <a:off x="685800" y="1886967"/>
            <a:ext cx="7772400" cy="1470025"/>
          </a:xfrm>
        </p:spPr>
        <p:txBody>
          <a:bodyPr/>
          <a:lstStyle/>
          <a:p>
            <a:pPr eaLnBrk="1" hangingPunct="1"/>
            <a:r>
              <a:rPr lang="en-US" altLang="zh-CN" sz="3600" dirty="0" smtClean="0"/>
              <a:t>China-VO Science Platform</a:t>
            </a:r>
            <a:endParaRPr lang="zh-CN" altLang="en-US" sz="3600" dirty="0" smtClean="0">
              <a:latin typeface="Adobe 黑体 Std R" pitchFamily="34" charset="-122"/>
              <a:ea typeface="Adobe 黑体 Std R" pitchFamily="34" charset="-122"/>
            </a:endParaRPr>
          </a:p>
        </p:txBody>
      </p:sp>
      <p:sp>
        <p:nvSpPr>
          <p:cNvPr id="2" name="副标题 1"/>
          <p:cNvSpPr>
            <a:spLocks noGrp="1"/>
          </p:cNvSpPr>
          <p:nvPr>
            <p:ph type="subTitle" idx="1"/>
          </p:nvPr>
        </p:nvSpPr>
        <p:spPr>
          <a:xfrm>
            <a:off x="1115616" y="4005064"/>
            <a:ext cx="6872808" cy="1512168"/>
          </a:xfrm>
        </p:spPr>
        <p:txBody>
          <a:bodyPr/>
          <a:lstStyle/>
          <a:p>
            <a:r>
              <a:rPr lang="en-US" altLang="zh-CN" sz="1800" dirty="0" smtClean="0"/>
              <a:t>Changhua Li   </a:t>
            </a:r>
            <a:r>
              <a:rPr lang="en-US" altLang="zh-CN" sz="1800" dirty="0" err="1" smtClean="0"/>
              <a:t>Dongwei</a:t>
            </a:r>
            <a:r>
              <a:rPr lang="en-US" altLang="zh-CN" sz="1800" dirty="0" smtClean="0"/>
              <a:t> Fan  </a:t>
            </a:r>
            <a:r>
              <a:rPr lang="en-US" altLang="zh-CN" sz="1800" dirty="0" err="1" smtClean="0"/>
              <a:t>Chenzhou</a:t>
            </a:r>
            <a:r>
              <a:rPr lang="en-US" altLang="zh-CN" sz="1800" dirty="0" smtClean="0"/>
              <a:t> Cui</a:t>
            </a:r>
            <a:endParaRPr lang="en-US" altLang="zh-CN" sz="1800" dirty="0"/>
          </a:p>
          <a:p>
            <a:endParaRPr lang="en-US" altLang="zh-CN" sz="1800" dirty="0" smtClean="0"/>
          </a:p>
          <a:p>
            <a:r>
              <a:rPr lang="en-US" altLang="zh-CN" sz="1800" dirty="0" smtClean="0"/>
              <a:t>Chinese Virtual Observatory (China-VO)</a:t>
            </a:r>
          </a:p>
          <a:p>
            <a:r>
              <a:rPr lang="en-US" altLang="zh-CN" sz="1800" dirty="0" smtClean="0"/>
              <a:t>National Astronomical Observatory of China</a:t>
            </a:r>
            <a:endParaRPr lang="zh-CN" altLang="en-US" sz="1800" dirty="0"/>
          </a:p>
        </p:txBody>
      </p:sp>
    </p:spTree>
    <p:extLst>
      <p:ext uri="{BB962C8B-B14F-4D97-AF65-F5344CB8AC3E}">
        <p14:creationId xmlns:p14="http://schemas.microsoft.com/office/powerpoint/2010/main" val="4288499398"/>
      </p:ext>
    </p:extLst>
  </p:cSld>
  <p:clrMapOvr>
    <a:masterClrMapping/>
  </p:clrMapOvr>
  <mc:AlternateContent xmlns:mc="http://schemas.openxmlformats.org/markup-compatibility/2006" xmlns:p14="http://schemas.microsoft.com/office/powerpoint/2010/main">
    <mc:Choice Requires="p14">
      <p:transition spd="slow" p14:dur="2000" advTm="31374"/>
    </mc:Choice>
    <mc:Fallback xmlns="">
      <p:transition spd="slow" advTm="31374"/>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Regional Cloud Node </a:t>
            </a:r>
            <a:r>
              <a:rPr lang="en-US" altLang="zh-CN" dirty="0" smtClean="0"/>
              <a:t>Modules</a:t>
            </a:r>
            <a:endParaRPr lang="en-US" dirty="0"/>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263" y="1556792"/>
            <a:ext cx="7377425" cy="5235896"/>
          </a:xfrm>
          <a:prstGeom prst="rect">
            <a:avLst/>
          </a:prstGeom>
        </p:spPr>
      </p:pic>
    </p:spTree>
    <p:extLst>
      <p:ext uri="{BB962C8B-B14F-4D97-AF65-F5344CB8AC3E}">
        <p14:creationId xmlns:p14="http://schemas.microsoft.com/office/powerpoint/2010/main" val="3801229061"/>
      </p:ext>
    </p:extLst>
  </p:cSld>
  <p:clrMapOvr>
    <a:masterClrMapping/>
  </p:clrMapOvr>
  <mc:AlternateContent xmlns:mc="http://schemas.openxmlformats.org/markup-compatibility/2006" xmlns:p14="http://schemas.microsoft.com/office/powerpoint/2010/main">
    <mc:Choice Requires="p14">
      <p:transition spd="slow" p14:dur="2000" advTm="21724"/>
    </mc:Choice>
    <mc:Fallback xmlns="">
      <p:transition spd="slow" advTm="21724"/>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smtClean="0"/>
              <a:t>The key s</a:t>
            </a:r>
            <a:r>
              <a:rPr lang="en-US" altLang="zh-CN" dirty="0" smtClean="0"/>
              <a:t>oftware </a:t>
            </a:r>
            <a:r>
              <a:rPr lang="en-US" dirty="0" smtClean="0"/>
              <a:t>stack</a:t>
            </a:r>
            <a:endParaRPr lang="en-US" dirty="0"/>
          </a:p>
        </p:txBody>
      </p:sp>
      <p:pic>
        <p:nvPicPr>
          <p:cNvPr id="4" name="图片 3"/>
          <p:cNvPicPr>
            <a:picLocks noChangeAspect="1"/>
          </p:cNvPicPr>
          <p:nvPr/>
        </p:nvPicPr>
        <p:blipFill>
          <a:blip r:embed="rId4"/>
          <a:stretch>
            <a:fillRect/>
          </a:stretch>
        </p:blipFill>
        <p:spPr>
          <a:xfrm>
            <a:off x="755576" y="4573544"/>
            <a:ext cx="7776864" cy="1532956"/>
          </a:xfrm>
          <a:prstGeom prst="rect">
            <a:avLst/>
          </a:prstGeom>
        </p:spPr>
      </p:pic>
      <p:sp>
        <p:nvSpPr>
          <p:cNvPr id="12" name="矩形 11"/>
          <p:cNvSpPr/>
          <p:nvPr/>
        </p:nvSpPr>
        <p:spPr>
          <a:xfrm>
            <a:off x="755576" y="2868762"/>
            <a:ext cx="7776864" cy="35845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矩形 12"/>
          <p:cNvSpPr/>
          <p:nvPr/>
        </p:nvSpPr>
        <p:spPr>
          <a:xfrm>
            <a:off x="755576" y="1700808"/>
            <a:ext cx="7776864" cy="10801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文本框 13"/>
          <p:cNvSpPr txBox="1"/>
          <p:nvPr/>
        </p:nvSpPr>
        <p:spPr>
          <a:xfrm>
            <a:off x="2051720" y="2031891"/>
            <a:ext cx="5293635" cy="461665"/>
          </a:xfrm>
          <a:prstGeom prst="rect">
            <a:avLst/>
          </a:prstGeom>
          <a:noFill/>
        </p:spPr>
        <p:txBody>
          <a:bodyPr wrap="square" rtlCol="0">
            <a:spAutoFit/>
          </a:bodyPr>
          <a:lstStyle/>
          <a:p>
            <a:r>
              <a:rPr lang="en-US" altLang="zh-CN" dirty="0" smtClean="0"/>
              <a:t>China-VO Customization Web Interface  </a:t>
            </a:r>
            <a:endParaRPr lang="en-US" dirty="0"/>
          </a:p>
        </p:txBody>
      </p:sp>
      <p:sp>
        <p:nvSpPr>
          <p:cNvPr id="15" name="椭圆 14"/>
          <p:cNvSpPr/>
          <p:nvPr/>
        </p:nvSpPr>
        <p:spPr>
          <a:xfrm>
            <a:off x="3347864" y="3880554"/>
            <a:ext cx="2393193" cy="170478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CS 4</a:t>
            </a:r>
            <a:r>
              <a:rPr lang="en-US" altLang="zh-CN" dirty="0" smtClean="0">
                <a:solidFill>
                  <a:srgbClr val="FF0000"/>
                </a:solidFill>
              </a:rPr>
              <a:t>.0</a:t>
            </a:r>
          </a:p>
          <a:p>
            <a:pPr algn="ctr"/>
            <a:r>
              <a:rPr lang="zh-CN" altLang="en-US" sz="1600" dirty="0" smtClean="0">
                <a:solidFill>
                  <a:srgbClr val="FF0000"/>
                </a:solidFill>
              </a:rPr>
              <a:t>（</a:t>
            </a:r>
            <a:r>
              <a:rPr lang="en-US" altLang="zh-CN" sz="1600" dirty="0" smtClean="0">
                <a:solidFill>
                  <a:srgbClr val="FF0000"/>
                </a:solidFill>
              </a:rPr>
              <a:t>NFS, Samba,</a:t>
            </a:r>
          </a:p>
          <a:p>
            <a:pPr algn="ctr"/>
            <a:r>
              <a:rPr lang="en-US" altLang="zh-CN" sz="1600" dirty="0" err="1" smtClean="0">
                <a:solidFill>
                  <a:srgbClr val="FF0000"/>
                </a:solidFill>
              </a:rPr>
              <a:t>Iptables</a:t>
            </a:r>
            <a:r>
              <a:rPr lang="en-US" altLang="zh-CN" sz="1600" dirty="0" smtClean="0">
                <a:solidFill>
                  <a:srgbClr val="FF0000"/>
                </a:solidFill>
              </a:rPr>
              <a:t>,…)</a:t>
            </a:r>
            <a:endParaRPr lang="en-US" sz="1600" dirty="0">
              <a:solidFill>
                <a:srgbClr val="FF0000"/>
              </a:solidFill>
            </a:endParaRPr>
          </a:p>
        </p:txBody>
      </p:sp>
      <p:sp>
        <p:nvSpPr>
          <p:cNvPr id="16" name="矩形 15"/>
          <p:cNvSpPr/>
          <p:nvPr/>
        </p:nvSpPr>
        <p:spPr>
          <a:xfrm>
            <a:off x="3148769" y="5585336"/>
            <a:ext cx="2592288" cy="72008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b="1" dirty="0" err="1" smtClean="0">
                <a:ln w="0"/>
                <a:solidFill>
                  <a:srgbClr val="FFFF00"/>
                </a:solidFill>
                <a:effectLst>
                  <a:outerShdw blurRad="38100" dist="19050" dir="2700000" algn="tl" rotWithShape="0">
                    <a:schemeClr val="dk1">
                      <a:alpha val="40000"/>
                    </a:schemeClr>
                  </a:outerShdw>
                </a:effectLst>
              </a:rPr>
              <a:t>CentOS+KVM</a:t>
            </a:r>
            <a:endParaRPr lang="en-US" b="1" dirty="0">
              <a:ln w="0"/>
              <a:solidFill>
                <a:srgbClr val="FFFF00"/>
              </a:solidFill>
              <a:effectLst>
                <a:outerShdw blurRad="38100" dist="19050" dir="2700000" algn="tl" rotWithShape="0">
                  <a:schemeClr val="dk1">
                    <a:alpha val="40000"/>
                  </a:schemeClr>
                </a:outerShdw>
              </a:effectLst>
            </a:endParaRPr>
          </a:p>
        </p:txBody>
      </p:sp>
      <p:sp>
        <p:nvSpPr>
          <p:cNvPr id="17" name="矩形 16"/>
          <p:cNvSpPr/>
          <p:nvPr/>
        </p:nvSpPr>
        <p:spPr>
          <a:xfrm>
            <a:off x="5220072" y="3181243"/>
            <a:ext cx="3096344" cy="5879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b="1" dirty="0" smtClean="0">
                <a:ln w="0"/>
                <a:solidFill>
                  <a:srgbClr val="FFFF00"/>
                </a:solidFill>
                <a:effectLst>
                  <a:outerShdw blurRad="38100" dist="25400" dir="5400000" algn="ctr" rotWithShape="0">
                    <a:srgbClr val="6E747A">
                      <a:alpha val="43000"/>
                    </a:srgbClr>
                  </a:outerShdw>
                </a:effectLst>
              </a:rPr>
              <a:t>JAVA+SPRING+MYSQL</a:t>
            </a:r>
            <a:endParaRPr lang="en-US" b="1" dirty="0">
              <a:ln w="0"/>
              <a:solidFill>
                <a:srgbClr val="FFFF00"/>
              </a:solidFill>
              <a:effectLst>
                <a:outerShdw blurRad="38100" dist="25400" dir="5400000" algn="ctr" rotWithShape="0">
                  <a:srgbClr val="6E747A">
                    <a:alpha val="43000"/>
                  </a:srgbClr>
                </a:outerShdw>
              </a:effectLst>
            </a:endParaRPr>
          </a:p>
        </p:txBody>
      </p:sp>
      <p:sp>
        <p:nvSpPr>
          <p:cNvPr id="18" name="椭圆 17"/>
          <p:cNvSpPr/>
          <p:nvPr/>
        </p:nvSpPr>
        <p:spPr>
          <a:xfrm>
            <a:off x="5995639" y="3789040"/>
            <a:ext cx="1152128" cy="108012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API</a:t>
            </a:r>
            <a:endParaRPr lang="en-US" dirty="0">
              <a:solidFill>
                <a:schemeClr val="tx1"/>
              </a:solidFill>
            </a:endParaRPr>
          </a:p>
        </p:txBody>
      </p:sp>
      <p:sp>
        <p:nvSpPr>
          <p:cNvPr id="19" name="椭圆 18"/>
          <p:cNvSpPr/>
          <p:nvPr/>
        </p:nvSpPr>
        <p:spPr>
          <a:xfrm>
            <a:off x="1907704" y="3789040"/>
            <a:ext cx="1152128" cy="1080120"/>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UI</a:t>
            </a:r>
            <a:endParaRPr lang="en-US" dirty="0">
              <a:solidFill>
                <a:schemeClr val="tx1"/>
              </a:solidFill>
            </a:endParaRPr>
          </a:p>
        </p:txBody>
      </p:sp>
      <p:sp>
        <p:nvSpPr>
          <p:cNvPr id="20" name="矩形 19"/>
          <p:cNvSpPr/>
          <p:nvPr/>
        </p:nvSpPr>
        <p:spPr>
          <a:xfrm>
            <a:off x="1043608" y="3204807"/>
            <a:ext cx="3096344" cy="58791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ltLang="zh-CN" b="1" dirty="0" smtClean="0">
                <a:ln w="0"/>
                <a:solidFill>
                  <a:srgbClr val="FFFF00"/>
                </a:solidFill>
                <a:effectLst>
                  <a:outerShdw blurRad="38100" dist="25400" dir="5400000" algn="ctr" rotWithShape="0">
                    <a:srgbClr val="6E747A">
                      <a:alpha val="43000"/>
                    </a:srgbClr>
                  </a:outerShdw>
                </a:effectLst>
              </a:rPr>
              <a:t>JQUERY+AJAX+JSON</a:t>
            </a:r>
            <a:endParaRPr lang="en-US" b="1" dirty="0">
              <a:ln w="0"/>
              <a:solidFill>
                <a:srgbClr val="FFFF00"/>
              </a:solidFill>
              <a:effectLst>
                <a:outerShdw blurRad="38100" dist="25400" dir="5400000" algn="ctr" rotWithShape="0">
                  <a:srgbClr val="6E747A">
                    <a:alpha val="43000"/>
                  </a:srgbClr>
                </a:outerShdw>
              </a:effectLst>
            </a:endParaRPr>
          </a:p>
        </p:txBody>
      </p:sp>
      <p:sp>
        <p:nvSpPr>
          <p:cNvPr id="3" name="矩形 2"/>
          <p:cNvSpPr/>
          <p:nvPr/>
        </p:nvSpPr>
        <p:spPr>
          <a:xfrm>
            <a:off x="6481259" y="5790219"/>
            <a:ext cx="2051181" cy="632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Management server</a:t>
            </a:r>
            <a:endParaRPr lang="en-US" dirty="0"/>
          </a:p>
        </p:txBody>
      </p:sp>
    </p:spTree>
    <p:custDataLst>
      <p:tags r:id="rId1"/>
    </p:custDataLst>
    <p:extLst>
      <p:ext uri="{BB962C8B-B14F-4D97-AF65-F5344CB8AC3E}">
        <p14:creationId xmlns:p14="http://schemas.microsoft.com/office/powerpoint/2010/main" val="463232508"/>
      </p:ext>
    </p:extLst>
  </p:cSld>
  <p:clrMapOvr>
    <a:masterClrMapping/>
  </p:clrMapOvr>
  <mc:AlternateContent xmlns:mc="http://schemas.openxmlformats.org/markup-compatibility/2006" xmlns:p14="http://schemas.microsoft.com/office/powerpoint/2010/main">
    <mc:Choice Requires="p14">
      <p:transition spd="slow" p14:dur="2000" advTm="22215"/>
    </mc:Choice>
    <mc:Fallback xmlns="">
      <p:transition spd="slow" advTm="222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p:bldP spid="15" grpId="0" animBg="1"/>
      <p:bldP spid="16" grpId="0" animBg="1"/>
      <p:bldP spid="17" grpId="0" animBg="1"/>
      <p:bldP spid="18" grpId="0" animBg="1"/>
      <p:bldP spid="19" grpId="0" animBg="1"/>
      <p:bldP spid="20"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15884"/>
            <a:ext cx="8188036" cy="1101754"/>
          </a:xfrm>
        </p:spPr>
        <p:txBody>
          <a:bodyPr/>
          <a:lstStyle/>
          <a:p>
            <a:endParaRPr lang="en-US" dirty="0"/>
          </a:p>
        </p:txBody>
      </p:sp>
      <p:sp>
        <p:nvSpPr>
          <p:cNvPr id="3" name="内容占位符 2"/>
          <p:cNvSpPr>
            <a:spLocks noGrp="1"/>
          </p:cNvSpPr>
          <p:nvPr>
            <p:ph idx="1"/>
          </p:nvPr>
        </p:nvSpPr>
        <p:spPr/>
        <p:txBody>
          <a:bodyPr/>
          <a:lstStyle/>
          <a:p>
            <a:endParaRPr lang="en-US"/>
          </a:p>
        </p:txBody>
      </p:sp>
      <p:pic>
        <p:nvPicPr>
          <p:cNvPr id="4" name="图片 3"/>
          <p:cNvPicPr>
            <a:picLocks noChangeAspect="1"/>
          </p:cNvPicPr>
          <p:nvPr/>
        </p:nvPicPr>
        <p:blipFill>
          <a:blip r:embed="rId4"/>
          <a:stretch>
            <a:fillRect/>
          </a:stretch>
        </p:blipFill>
        <p:spPr>
          <a:xfrm>
            <a:off x="524954" y="315884"/>
            <a:ext cx="8153400" cy="5543550"/>
          </a:xfrm>
          <a:prstGeom prst="rect">
            <a:avLst/>
          </a:prstGeom>
        </p:spPr>
      </p:pic>
      <p:pic>
        <p:nvPicPr>
          <p:cNvPr id="6" name="图片 5"/>
          <p:cNvPicPr>
            <a:picLocks noChangeAspect="1"/>
          </p:cNvPicPr>
          <p:nvPr/>
        </p:nvPicPr>
        <p:blipFill>
          <a:blip r:embed="rId5"/>
          <a:stretch>
            <a:fillRect/>
          </a:stretch>
        </p:blipFill>
        <p:spPr>
          <a:xfrm>
            <a:off x="166812" y="1215824"/>
            <a:ext cx="8869684" cy="3190875"/>
          </a:xfrm>
          <a:prstGeom prst="rect">
            <a:avLst/>
          </a:prstGeom>
        </p:spPr>
      </p:pic>
      <p:pic>
        <p:nvPicPr>
          <p:cNvPr id="7" name="图片 6"/>
          <p:cNvPicPr>
            <a:picLocks noChangeAspect="1"/>
          </p:cNvPicPr>
          <p:nvPr/>
        </p:nvPicPr>
        <p:blipFill>
          <a:blip r:embed="rId6"/>
          <a:stretch>
            <a:fillRect/>
          </a:stretch>
        </p:blipFill>
        <p:spPr>
          <a:xfrm>
            <a:off x="1228099" y="1628800"/>
            <a:ext cx="7038975" cy="4914900"/>
          </a:xfrm>
          <a:prstGeom prst="rect">
            <a:avLst/>
          </a:prstGeom>
        </p:spPr>
      </p:pic>
    </p:spTree>
    <p:custDataLst>
      <p:tags r:id="rId1"/>
    </p:custDataLst>
    <p:extLst>
      <p:ext uri="{BB962C8B-B14F-4D97-AF65-F5344CB8AC3E}">
        <p14:creationId xmlns:p14="http://schemas.microsoft.com/office/powerpoint/2010/main" val="1105142288"/>
      </p:ext>
    </p:extLst>
  </p:cSld>
  <p:clrMapOvr>
    <a:masterClrMapping/>
  </p:clrMapOvr>
  <mc:AlternateContent xmlns:mc="http://schemas.openxmlformats.org/markup-compatibility/2006" xmlns:p14="http://schemas.microsoft.com/office/powerpoint/2010/main">
    <mc:Choice Requires="p14">
      <p:transition spd="slow" p14:dur="2000" advTm="19556"/>
    </mc:Choice>
    <mc:Fallback xmlns="">
      <p:transition spd="slow" advTm="195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 </a:t>
            </a:r>
          </a:p>
        </p:txBody>
      </p:sp>
      <p:sp>
        <p:nvSpPr>
          <p:cNvPr id="3" name="内容占位符 2"/>
          <p:cNvSpPr>
            <a:spLocks noGrp="1"/>
          </p:cNvSpPr>
          <p:nvPr>
            <p:ph idx="1"/>
          </p:nvPr>
        </p:nvSpPr>
        <p:spPr>
          <a:xfrm>
            <a:off x="467544" y="1556792"/>
            <a:ext cx="7776864" cy="4525963"/>
          </a:xfrm>
        </p:spPr>
        <p:txBody>
          <a:bodyPr/>
          <a:lstStyle/>
          <a:p>
            <a:r>
              <a:rPr lang="en-US" dirty="0" smtClean="0"/>
              <a:t>The distributed storage</a:t>
            </a:r>
          </a:p>
          <a:p>
            <a:pPr lvl="1"/>
            <a:r>
              <a:rPr lang="en-US" dirty="0" err="1" smtClean="0"/>
              <a:t>Glusterfs</a:t>
            </a:r>
            <a:r>
              <a:rPr lang="en-US" dirty="0" smtClean="0"/>
              <a:t>,  CEPH</a:t>
            </a:r>
            <a:endParaRPr lang="en-US" dirty="0"/>
          </a:p>
        </p:txBody>
      </p:sp>
      <p:pic>
        <p:nvPicPr>
          <p:cNvPr id="7" name="图片 6"/>
          <p:cNvPicPr>
            <a:picLocks noChangeAspect="1"/>
          </p:cNvPicPr>
          <p:nvPr/>
        </p:nvPicPr>
        <p:blipFill>
          <a:blip r:embed="rId4"/>
          <a:stretch>
            <a:fillRect/>
          </a:stretch>
        </p:blipFill>
        <p:spPr>
          <a:xfrm>
            <a:off x="538677" y="2702446"/>
            <a:ext cx="6040441" cy="190800"/>
          </a:xfrm>
          <a:prstGeom prst="rect">
            <a:avLst/>
          </a:prstGeom>
        </p:spPr>
      </p:pic>
      <p:pic>
        <p:nvPicPr>
          <p:cNvPr id="8" name="图片 7"/>
          <p:cNvPicPr>
            <a:picLocks noChangeAspect="1"/>
          </p:cNvPicPr>
          <p:nvPr/>
        </p:nvPicPr>
        <p:blipFill>
          <a:blip r:embed="rId5"/>
          <a:stretch>
            <a:fillRect/>
          </a:stretch>
        </p:blipFill>
        <p:spPr>
          <a:xfrm>
            <a:off x="716773" y="3101944"/>
            <a:ext cx="4498606" cy="903120"/>
          </a:xfrm>
          <a:prstGeom prst="rect">
            <a:avLst/>
          </a:prstGeom>
        </p:spPr>
      </p:pic>
      <p:sp>
        <p:nvSpPr>
          <p:cNvPr id="9" name="矩形 8"/>
          <p:cNvSpPr/>
          <p:nvPr/>
        </p:nvSpPr>
        <p:spPr>
          <a:xfrm>
            <a:off x="524515" y="2564904"/>
            <a:ext cx="6203032" cy="15217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677" y="4005064"/>
            <a:ext cx="4687372" cy="2771606"/>
          </a:xfrm>
          <a:prstGeom prst="rect">
            <a:avLst/>
          </a:prstGeom>
          <a:ln w="38100">
            <a:solidFill>
              <a:schemeClr val="accent1"/>
            </a:solidFill>
          </a:ln>
        </p:spPr>
      </p:pic>
      <p:sp>
        <p:nvSpPr>
          <p:cNvPr id="13" name="标题 1"/>
          <p:cNvSpPr txBox="1">
            <a:spLocks/>
          </p:cNvSpPr>
          <p:nvPr/>
        </p:nvSpPr>
        <p:spPr bwMode="auto">
          <a:xfrm>
            <a:off x="518864" y="12576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baseline="0">
                <a:solidFill>
                  <a:schemeClr val="bg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fontAlgn="base">
              <a:spcBef>
                <a:spcPct val="0"/>
              </a:spcBef>
              <a:spcAft>
                <a:spcPct val="0"/>
              </a:spcAft>
              <a:defRPr sz="4400">
                <a:solidFill>
                  <a:schemeClr val="tx1"/>
                </a:solidFill>
                <a:latin typeface="Calibri" pitchFamily="34" charset="0"/>
                <a:ea typeface="宋体" pitchFamily="2" charset="-122"/>
              </a:defRPr>
            </a:lvl6pPr>
            <a:lvl7pPr marL="914400" algn="ctr" rtl="0" fontAlgn="base">
              <a:spcBef>
                <a:spcPct val="0"/>
              </a:spcBef>
              <a:spcAft>
                <a:spcPct val="0"/>
              </a:spcAft>
              <a:defRPr sz="4400">
                <a:solidFill>
                  <a:schemeClr val="tx1"/>
                </a:solidFill>
                <a:latin typeface="Calibri" pitchFamily="34" charset="0"/>
                <a:ea typeface="宋体" pitchFamily="2" charset="-122"/>
              </a:defRPr>
            </a:lvl7pPr>
            <a:lvl8pPr marL="1371600" algn="ctr" rtl="0" fontAlgn="base">
              <a:spcBef>
                <a:spcPct val="0"/>
              </a:spcBef>
              <a:spcAft>
                <a:spcPct val="0"/>
              </a:spcAft>
              <a:defRPr sz="4400">
                <a:solidFill>
                  <a:schemeClr val="tx1"/>
                </a:solidFill>
                <a:latin typeface="Calibri" pitchFamily="34" charset="0"/>
                <a:ea typeface="宋体" pitchFamily="2" charset="-122"/>
              </a:defRPr>
            </a:lvl8pPr>
            <a:lvl9pPr marL="1828800" algn="ctr" rtl="0" fontAlgn="base">
              <a:spcBef>
                <a:spcPct val="0"/>
              </a:spcBef>
              <a:spcAft>
                <a:spcPct val="0"/>
              </a:spcAft>
              <a:defRPr sz="4400">
                <a:solidFill>
                  <a:schemeClr val="tx1"/>
                </a:solidFill>
                <a:latin typeface="Calibri" pitchFamily="34" charset="0"/>
                <a:ea typeface="宋体" pitchFamily="2" charset="-122"/>
              </a:defRPr>
            </a:lvl9pPr>
          </a:lstStyle>
          <a:p>
            <a:r>
              <a:rPr lang="en-US" altLang="zh-CN" dirty="0" err="1" smtClean="0"/>
              <a:t>Vospace</a:t>
            </a:r>
            <a:r>
              <a:rPr lang="en-US" altLang="zh-CN" dirty="0" smtClean="0"/>
              <a:t> &amp; </a:t>
            </a:r>
            <a:r>
              <a:rPr lang="en-US" altLang="zh-CN" dirty="0" err="1" smtClean="0"/>
              <a:t>PaperData</a:t>
            </a:r>
            <a:endParaRPr lang="en-US" dirty="0"/>
          </a:p>
        </p:txBody>
      </p:sp>
      <p:pic>
        <p:nvPicPr>
          <p:cNvPr id="6"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7450" y="2492896"/>
            <a:ext cx="5075030" cy="4177035"/>
          </a:xfrm>
          <a:prstGeom prst="rect">
            <a:avLst/>
          </a:prstGeom>
          <a:ln>
            <a:solidFill>
              <a:schemeClr val="accent1"/>
            </a:solidFill>
          </a:ln>
        </p:spPr>
      </p:pic>
    </p:spTree>
    <p:custDataLst>
      <p:tags r:id="rId1"/>
    </p:custDataLst>
    <p:extLst>
      <p:ext uri="{BB962C8B-B14F-4D97-AF65-F5344CB8AC3E}">
        <p14:creationId xmlns:p14="http://schemas.microsoft.com/office/powerpoint/2010/main" val="2112938656"/>
      </p:ext>
    </p:extLst>
  </p:cSld>
  <p:clrMapOvr>
    <a:masterClrMapping/>
  </p:clrMapOvr>
  <mc:AlternateContent xmlns:mc="http://schemas.openxmlformats.org/markup-compatibility/2006" xmlns:p14="http://schemas.microsoft.com/office/powerpoint/2010/main">
    <mc:Choice Requires="p14">
      <p:transition spd="slow" p14:dur="2000" advTm="80722"/>
    </mc:Choice>
    <mc:Fallback xmlns="">
      <p:transition spd="slow" advTm="807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stretch>
            <a:fillRect/>
          </a:stretch>
        </p:blipFill>
        <p:spPr>
          <a:xfrm>
            <a:off x="251520" y="1808820"/>
            <a:ext cx="4104456" cy="4161607"/>
          </a:xfrm>
          <a:prstGeom prst="rect">
            <a:avLst/>
          </a:prstGeom>
        </p:spPr>
      </p:pic>
      <p:pic>
        <p:nvPicPr>
          <p:cNvPr id="5" name="图片 4">
            <a:extLst>
              <a:ext uri="{FF2B5EF4-FFF2-40B4-BE49-F238E27FC236}">
                <a16:creationId xmlns:a16="http://schemas.microsoft.com/office/drawing/2014/main" xmlns="" id="{5B125D19-27F4-468A-AAC4-6B0C1F557CC8}"/>
              </a:ext>
            </a:extLst>
          </p:cNvPr>
          <p:cNvPicPr>
            <a:picLocks noChangeAspect="1"/>
          </p:cNvPicPr>
          <p:nvPr/>
        </p:nvPicPr>
        <p:blipFill>
          <a:blip r:embed="rId5"/>
          <a:stretch>
            <a:fillRect/>
          </a:stretch>
        </p:blipFill>
        <p:spPr>
          <a:xfrm>
            <a:off x="899593" y="2024844"/>
            <a:ext cx="8136731" cy="3457575"/>
          </a:xfrm>
          <a:prstGeom prst="rect">
            <a:avLst/>
          </a:prstGeom>
        </p:spPr>
      </p:pic>
      <p:sp>
        <p:nvSpPr>
          <p:cNvPr id="2" name="标题 1"/>
          <p:cNvSpPr>
            <a:spLocks noGrp="1"/>
          </p:cNvSpPr>
          <p:nvPr>
            <p:ph type="title"/>
          </p:nvPr>
        </p:nvSpPr>
        <p:spPr>
          <a:xfrm>
            <a:off x="467544" y="337067"/>
            <a:ext cx="8229600" cy="857250"/>
          </a:xfrm>
        </p:spPr>
        <p:txBody>
          <a:bodyPr/>
          <a:lstStyle/>
          <a:p>
            <a:r>
              <a:rPr lang="en-US" altLang="zh-CN" dirty="0"/>
              <a:t>PAPERDATA+DOI</a:t>
            </a:r>
            <a:endParaRPr lang="zh-CN" altLang="en-US" dirty="0"/>
          </a:p>
        </p:txBody>
      </p:sp>
      <p:pic>
        <p:nvPicPr>
          <p:cNvPr id="6" name="图片 5"/>
          <p:cNvPicPr>
            <a:picLocks noChangeAspect="1"/>
          </p:cNvPicPr>
          <p:nvPr/>
        </p:nvPicPr>
        <p:blipFill>
          <a:blip r:embed="rId6"/>
          <a:stretch>
            <a:fillRect/>
          </a:stretch>
        </p:blipFill>
        <p:spPr>
          <a:xfrm>
            <a:off x="1979712" y="2336751"/>
            <a:ext cx="5743519" cy="3361692"/>
          </a:xfrm>
          <a:prstGeom prst="rect">
            <a:avLst/>
          </a:prstGeom>
        </p:spPr>
      </p:pic>
    </p:spTree>
    <p:custDataLst>
      <p:tags r:id="rId1"/>
    </p:custDataLst>
    <p:extLst>
      <p:ext uri="{BB962C8B-B14F-4D97-AF65-F5344CB8AC3E}">
        <p14:creationId xmlns:p14="http://schemas.microsoft.com/office/powerpoint/2010/main" val="3319557164"/>
      </p:ext>
    </p:extLst>
  </p:cSld>
  <p:clrMapOvr>
    <a:masterClrMapping/>
  </p:clrMapOvr>
  <mc:AlternateContent xmlns:mc="http://schemas.openxmlformats.org/markup-compatibility/2006" xmlns:p14="http://schemas.microsoft.com/office/powerpoint/2010/main">
    <mc:Choice Requires="p14">
      <p:transition spd="slow" p14:dur="2000" advTm="22353"/>
    </mc:Choice>
    <mc:Fallback xmlns="">
      <p:transition spd="slow" advTm="223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Chinese Astronomical Data Center</a:t>
            </a:r>
            <a:endParaRPr lang="zh-CN" altLang="en-US" dirty="0"/>
          </a:p>
        </p:txBody>
      </p:sp>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8391" y="3915054"/>
            <a:ext cx="1026114" cy="1368153"/>
          </a:xfr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538" y="2390365"/>
            <a:ext cx="3816424" cy="3144869"/>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3998" y="2402886"/>
            <a:ext cx="4176464" cy="31323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514" y="985326"/>
            <a:ext cx="1178018" cy="907256"/>
          </a:xfrm>
          <a:prstGeom prst="rect">
            <a:avLst/>
          </a:prstGeom>
        </p:spPr>
      </p:pic>
      <p:pic>
        <p:nvPicPr>
          <p:cNvPr id="8" name="图片 7"/>
          <p:cNvPicPr>
            <a:picLocks noChangeAspect="1"/>
          </p:cNvPicPr>
          <p:nvPr/>
        </p:nvPicPr>
        <p:blipFill>
          <a:blip r:embed="rId7"/>
          <a:stretch>
            <a:fillRect/>
          </a:stretch>
        </p:blipFill>
        <p:spPr>
          <a:xfrm>
            <a:off x="107504" y="3284984"/>
            <a:ext cx="8951119" cy="2543175"/>
          </a:xfrm>
          <a:prstGeom prst="rect">
            <a:avLst/>
          </a:prstGeom>
        </p:spPr>
      </p:pic>
      <p:sp>
        <p:nvSpPr>
          <p:cNvPr id="9" name="矩形 8"/>
          <p:cNvSpPr/>
          <p:nvPr/>
        </p:nvSpPr>
        <p:spPr>
          <a:xfrm>
            <a:off x="80628" y="3463172"/>
            <a:ext cx="2319866" cy="369332"/>
          </a:xfrm>
          <a:prstGeom prst="rect">
            <a:avLst/>
          </a:prstGeom>
        </p:spPr>
        <p:txBody>
          <a:bodyPr wrap="none">
            <a:spAutoFit/>
          </a:bodyPr>
          <a:lstStyle/>
          <a:p>
            <a:r>
              <a:rPr lang="en-US" altLang="zh-CN" sz="1800" dirty="0"/>
              <a:t>Domestic datasets</a:t>
            </a:r>
            <a:r>
              <a:rPr lang="zh-CN" altLang="en-US" sz="1800" dirty="0"/>
              <a:t>：</a:t>
            </a:r>
            <a:r>
              <a:rPr lang="en-US" altLang="zh-CN" sz="1800" dirty="0">
                <a:solidFill>
                  <a:srgbClr val="FF0000"/>
                </a:solidFill>
              </a:rPr>
              <a:t>21</a:t>
            </a:r>
            <a:endParaRPr lang="en-US" altLang="zh-CN" sz="1800" dirty="0"/>
          </a:p>
        </p:txBody>
      </p:sp>
    </p:spTree>
    <p:extLst>
      <p:ext uri="{BB962C8B-B14F-4D97-AF65-F5344CB8AC3E}">
        <p14:creationId xmlns:p14="http://schemas.microsoft.com/office/powerpoint/2010/main" val="1901254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Science Data Release System</a:t>
            </a:r>
            <a:endParaRPr lang="zh-CN" altLang="en-US" dirty="0"/>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77" y="1556792"/>
            <a:ext cx="6792462" cy="504056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 y="2263727"/>
            <a:ext cx="9144000" cy="2381719"/>
          </a:xfrm>
          <a:prstGeom prst="rect">
            <a:avLst/>
          </a:prstGeom>
        </p:spPr>
      </p:pic>
    </p:spTree>
    <p:extLst>
      <p:ext uri="{BB962C8B-B14F-4D97-AF65-F5344CB8AC3E}">
        <p14:creationId xmlns:p14="http://schemas.microsoft.com/office/powerpoint/2010/main" val="29364599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680884" y="1556792"/>
            <a:ext cx="6373223" cy="3173605"/>
          </a:xfrm>
          <a:prstGeom prst="rect">
            <a:avLst/>
          </a:prstGeom>
        </p:spPr>
      </p:pic>
      <p:pic>
        <p:nvPicPr>
          <p:cNvPr id="9" name="图片 8"/>
          <p:cNvPicPr>
            <a:picLocks noChangeAspect="1"/>
          </p:cNvPicPr>
          <p:nvPr/>
        </p:nvPicPr>
        <p:blipFill>
          <a:blip r:embed="rId4"/>
          <a:stretch>
            <a:fillRect/>
          </a:stretch>
        </p:blipFill>
        <p:spPr>
          <a:xfrm>
            <a:off x="1656562" y="2261378"/>
            <a:ext cx="6050924" cy="3563033"/>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a:stretch>
            <a:fillRect/>
          </a:stretch>
        </p:blipFill>
        <p:spPr>
          <a:xfrm>
            <a:off x="6416960" y="1700808"/>
            <a:ext cx="2219010" cy="1361422"/>
          </a:xfrm>
          <a:prstGeom prst="rect">
            <a:avLst/>
          </a:prstGeom>
          <a:ln>
            <a:noFill/>
          </a:ln>
          <a:effectLst>
            <a:outerShdw blurRad="292100" dist="139700" dir="2700000" algn="tl" rotWithShape="0">
              <a:srgbClr val="333333">
                <a:alpha val="65000"/>
              </a:srgbClr>
            </a:outerShdw>
          </a:effectLst>
        </p:spPr>
      </p:pic>
      <p:pic>
        <p:nvPicPr>
          <p:cNvPr id="6" name="图片 5"/>
          <p:cNvPicPr>
            <a:picLocks noChangeAspect="1"/>
          </p:cNvPicPr>
          <p:nvPr/>
        </p:nvPicPr>
        <p:blipFill>
          <a:blip r:embed="rId6"/>
          <a:stretch>
            <a:fillRect/>
          </a:stretch>
        </p:blipFill>
        <p:spPr>
          <a:xfrm>
            <a:off x="1447001" y="2708216"/>
            <a:ext cx="5015210" cy="1157798"/>
          </a:xfrm>
          <a:prstGeom prst="rect">
            <a:avLst/>
          </a:prstGeom>
          <a:ln>
            <a:noFill/>
          </a:ln>
          <a:effectLst>
            <a:outerShdw blurRad="292100" dist="139700" dir="2700000" algn="tl" rotWithShape="0">
              <a:srgbClr val="333333">
                <a:alpha val="65000"/>
              </a:srgbClr>
            </a:outerShdw>
          </a:effectLst>
        </p:spPr>
      </p:pic>
      <p:grpSp>
        <p:nvGrpSpPr>
          <p:cNvPr id="10" name="组合 9"/>
          <p:cNvGrpSpPr/>
          <p:nvPr/>
        </p:nvGrpSpPr>
        <p:grpSpPr>
          <a:xfrm>
            <a:off x="800555" y="3411171"/>
            <a:ext cx="5238582" cy="2283688"/>
            <a:chOff x="432709" y="3350374"/>
            <a:chExt cx="6984776" cy="3044917"/>
          </a:xfrm>
        </p:grpSpPr>
        <p:pic>
          <p:nvPicPr>
            <p:cNvPr id="7" name="图片 6"/>
            <p:cNvPicPr>
              <a:picLocks noChangeAspect="1"/>
            </p:cNvPicPr>
            <p:nvPr/>
          </p:nvPicPr>
          <p:blipFill>
            <a:blip r:embed="rId7"/>
            <a:stretch>
              <a:fillRect/>
            </a:stretch>
          </p:blipFill>
          <p:spPr>
            <a:xfrm>
              <a:off x="432709" y="3350374"/>
              <a:ext cx="4176464" cy="1934497"/>
            </a:xfrm>
            <a:prstGeom prst="rect">
              <a:avLst/>
            </a:prstGeom>
            <a:ln>
              <a:noFill/>
            </a:ln>
            <a:effectLst>
              <a:outerShdw blurRad="292100" dist="139700" dir="2700000" algn="tl" rotWithShape="0">
                <a:srgbClr val="333333">
                  <a:alpha val="65000"/>
                </a:srgbClr>
              </a:outerShdw>
            </a:effectLst>
          </p:spPr>
        </p:pic>
        <p:pic>
          <p:nvPicPr>
            <p:cNvPr id="4" name="图片 3"/>
            <p:cNvPicPr>
              <a:picLocks noChangeAspect="1"/>
            </p:cNvPicPr>
            <p:nvPr/>
          </p:nvPicPr>
          <p:blipFill>
            <a:blip r:embed="rId8"/>
            <a:stretch>
              <a:fillRect/>
            </a:stretch>
          </p:blipFill>
          <p:spPr>
            <a:xfrm>
              <a:off x="3593892" y="3955537"/>
              <a:ext cx="3823593" cy="2439754"/>
            </a:xfrm>
            <a:prstGeom prst="rect">
              <a:avLst/>
            </a:prstGeom>
            <a:ln>
              <a:noFill/>
            </a:ln>
            <a:effectLst>
              <a:outerShdw blurRad="292100" dist="139700" dir="2700000" algn="tl" rotWithShape="0">
                <a:srgbClr val="333333">
                  <a:alpha val="65000"/>
                </a:srgbClr>
              </a:outerShdw>
            </a:effectLst>
          </p:spPr>
        </p:pic>
      </p:grpSp>
      <p:pic>
        <p:nvPicPr>
          <p:cNvPr id="11" name="图片 10"/>
          <p:cNvPicPr>
            <a:picLocks noChangeAspect="1"/>
          </p:cNvPicPr>
          <p:nvPr/>
        </p:nvPicPr>
        <p:blipFill>
          <a:blip r:embed="rId9"/>
          <a:stretch>
            <a:fillRect/>
          </a:stretch>
        </p:blipFill>
        <p:spPr>
          <a:xfrm>
            <a:off x="5364970" y="3450997"/>
            <a:ext cx="2850000" cy="1914286"/>
          </a:xfrm>
          <a:prstGeom prst="rect">
            <a:avLst/>
          </a:prstGeom>
        </p:spPr>
      </p:pic>
      <p:pic>
        <p:nvPicPr>
          <p:cNvPr id="12" name="图片 11"/>
          <p:cNvPicPr>
            <a:picLocks noChangeAspect="1"/>
          </p:cNvPicPr>
          <p:nvPr/>
        </p:nvPicPr>
        <p:blipFill>
          <a:blip r:embed="rId10"/>
          <a:stretch>
            <a:fillRect/>
          </a:stretch>
        </p:blipFill>
        <p:spPr>
          <a:xfrm>
            <a:off x="82342" y="853332"/>
            <a:ext cx="3190874" cy="5115676"/>
          </a:xfrm>
          <a:prstGeom prst="rect">
            <a:avLst/>
          </a:prstGeom>
        </p:spPr>
      </p:pic>
      <p:sp>
        <p:nvSpPr>
          <p:cNvPr id="14" name="标题 2"/>
          <p:cNvSpPr>
            <a:spLocks noGrp="1"/>
          </p:cNvSpPr>
          <p:nvPr>
            <p:ph type="title"/>
          </p:nvPr>
        </p:nvSpPr>
        <p:spPr>
          <a:xfrm>
            <a:off x="457200" y="195486"/>
            <a:ext cx="8229600" cy="857250"/>
          </a:xfrm>
        </p:spPr>
        <p:txBody>
          <a:bodyPr/>
          <a:lstStyle/>
          <a:p>
            <a:r>
              <a:rPr lang="en-US" altLang="zh-CN" dirty="0" smtClean="0"/>
              <a:t>LAMOST Data Release System</a:t>
            </a:r>
            <a:endParaRPr lang="zh-CN" altLang="en-US" dirty="0" smtClean="0"/>
          </a:p>
        </p:txBody>
      </p:sp>
    </p:spTree>
    <p:extLst>
      <p:ext uri="{BB962C8B-B14F-4D97-AF65-F5344CB8AC3E}">
        <p14:creationId xmlns:p14="http://schemas.microsoft.com/office/powerpoint/2010/main" val="58706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Image" descr="Imag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419" y="3320654"/>
            <a:ext cx="1414463"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7347" name="美国亚利桑那大学…"/>
          <p:cNvSpPr txBox="1">
            <a:spLocks noChangeArrowheads="1"/>
          </p:cNvSpPr>
          <p:nvPr/>
        </p:nvSpPr>
        <p:spPr bwMode="auto">
          <a:xfrm>
            <a:off x="413112" y="5265159"/>
            <a:ext cx="2369415" cy="423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6789" tIns="26789" rIns="26789" bIns="26789" anchor="ctr">
            <a:spAutoFit/>
          </a:bodyPr>
          <a:lstStyle>
            <a:lvl1pPr>
              <a:defRPr sz="2400">
                <a:solidFill>
                  <a:schemeClr val="tx1"/>
                </a:solidFill>
                <a:latin typeface="Times" panose="02020603050405020304" pitchFamily="18" charset="0"/>
                <a:ea typeface="宋体" panose="02010600030101010101" pitchFamily="2" charset="-122"/>
              </a:defRPr>
            </a:lvl1pPr>
            <a:lvl2pPr marL="742950" indent="-285750">
              <a:defRPr sz="2400">
                <a:solidFill>
                  <a:schemeClr val="tx1"/>
                </a:solidFill>
                <a:latin typeface="Times" panose="02020603050405020304" pitchFamily="18" charset="0"/>
                <a:ea typeface="宋体" panose="02010600030101010101" pitchFamily="2" charset="-122"/>
              </a:defRPr>
            </a:lvl2pPr>
            <a:lvl3pPr marL="1143000" indent="-228600">
              <a:defRPr sz="2400">
                <a:solidFill>
                  <a:schemeClr val="tx1"/>
                </a:solidFill>
                <a:latin typeface="Times" panose="02020603050405020304" pitchFamily="18" charset="0"/>
                <a:ea typeface="宋体" panose="02010600030101010101" pitchFamily="2" charset="-122"/>
              </a:defRPr>
            </a:lvl3pPr>
            <a:lvl4pPr marL="1600200" indent="-228600">
              <a:defRPr sz="2400">
                <a:solidFill>
                  <a:schemeClr val="tx1"/>
                </a:solidFill>
                <a:latin typeface="Times" panose="02020603050405020304" pitchFamily="18" charset="0"/>
                <a:ea typeface="宋体" panose="02010600030101010101" pitchFamily="2" charset="-122"/>
              </a:defRPr>
            </a:lvl4pPr>
            <a:lvl5pPr marL="2057400" indent="-228600">
              <a:defRPr sz="2400">
                <a:solidFill>
                  <a:schemeClr val="tx1"/>
                </a:solidFill>
                <a:latin typeface="Times"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9pPr>
          </a:lstStyle>
          <a:p>
            <a:pPr algn="ctr"/>
            <a:r>
              <a:rPr lang="en-US" altLang="zh-CN" sz="1200" dirty="0"/>
              <a:t>BATC__</a:t>
            </a:r>
            <a:r>
              <a:rPr lang="zh-CN" altLang="en-US" sz="1200" dirty="0"/>
              <a:t>北京</a:t>
            </a:r>
            <a:r>
              <a:rPr lang="en-US" altLang="zh-CN" sz="1200" dirty="0"/>
              <a:t>-</a:t>
            </a:r>
            <a:r>
              <a:rPr lang="zh-CN" altLang="en-US" sz="1200" dirty="0"/>
              <a:t>亚利桑那巡天</a:t>
            </a:r>
            <a:r>
              <a:rPr lang="en-US" altLang="zh-CN" sz="1200" dirty="0"/>
              <a:t>(BASS)</a:t>
            </a:r>
          </a:p>
          <a:p>
            <a:pPr algn="ctr"/>
            <a:r>
              <a:rPr lang="en-US" altLang="zh-CN" sz="1200" dirty="0" smtClean="0"/>
              <a:t>Data Processing</a:t>
            </a:r>
            <a:r>
              <a:rPr lang="zh-CN" altLang="en-US" sz="1200" dirty="0" smtClean="0"/>
              <a:t>（</a:t>
            </a:r>
            <a:r>
              <a:rPr lang="en-US" altLang="zh-CN" sz="1200" dirty="0"/>
              <a:t>38TB)</a:t>
            </a:r>
            <a:endParaRPr lang="zh-CN" altLang="en-US" sz="1200" dirty="0"/>
          </a:p>
        </p:txBody>
      </p:sp>
      <p:pic>
        <p:nvPicPr>
          <p:cNvPr id="8" name="Picture 5" descr="081016_lamost_091"/>
          <p:cNvPicPr>
            <a:picLocks noChangeAspect="1" noChangeArrowheads="1"/>
          </p:cNvPicPr>
          <p:nvPr/>
        </p:nvPicPr>
        <p:blipFill rotWithShape="1">
          <a:blip r:embed="rId4"/>
          <a:srcRect r="29268"/>
          <a:stretch/>
        </p:blipFill>
        <p:spPr bwMode="auto">
          <a:xfrm>
            <a:off x="683419" y="1269206"/>
            <a:ext cx="1566863" cy="1476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图片 8">
            <a:hlinkClick r:id="rId5" action="ppaction://hlinkfile"/>
          </p:cNvPr>
          <p:cNvPicPr>
            <a:picLocks noChangeAspect="1"/>
          </p:cNvPicPr>
          <p:nvPr/>
        </p:nvPicPr>
        <p:blipFill rotWithShape="1">
          <a:blip r:embed="rId6"/>
          <a:srcRect l="12831" t="19146" r="14456" b="15269"/>
          <a:stretch/>
        </p:blipFill>
        <p:spPr>
          <a:xfrm>
            <a:off x="2951560" y="1214437"/>
            <a:ext cx="1835944" cy="1243013"/>
          </a:xfrm>
          <a:prstGeom prst="rect">
            <a:avLst/>
          </a:prstGeom>
          <a:ln>
            <a:noFill/>
          </a:ln>
          <a:effectLst>
            <a:outerShdw blurRad="292100" dist="139700" dir="2700000" algn="tl" rotWithShape="0">
              <a:srgbClr val="333333">
                <a:alpha val="65000"/>
              </a:srgbClr>
            </a:outerShdw>
          </a:effectLst>
        </p:spPr>
      </p:pic>
      <p:pic>
        <p:nvPicPr>
          <p:cNvPr id="57350" name="Picture 4" descr="http://astrocloud.china-vo.org/s/static/u/muserimg/muserImg.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54404" y="2553891"/>
            <a:ext cx="1837134"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文本框 2"/>
          <p:cNvSpPr txBox="1">
            <a:spLocks noChangeArrowheads="1"/>
          </p:cNvSpPr>
          <p:nvPr/>
        </p:nvSpPr>
        <p:spPr bwMode="auto">
          <a:xfrm>
            <a:off x="1072754" y="2745582"/>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宋体" panose="02010600030101010101" pitchFamily="2" charset="-122"/>
              </a:defRPr>
            </a:lvl1pPr>
            <a:lvl2pPr marL="742950" indent="-285750">
              <a:defRPr sz="2400">
                <a:solidFill>
                  <a:schemeClr val="tx1"/>
                </a:solidFill>
                <a:latin typeface="Times" panose="02020603050405020304" pitchFamily="18" charset="0"/>
                <a:ea typeface="宋体" panose="02010600030101010101" pitchFamily="2" charset="-122"/>
              </a:defRPr>
            </a:lvl2pPr>
            <a:lvl3pPr marL="1143000" indent="-228600">
              <a:defRPr sz="2400">
                <a:solidFill>
                  <a:schemeClr val="tx1"/>
                </a:solidFill>
                <a:latin typeface="Times" panose="02020603050405020304" pitchFamily="18" charset="0"/>
                <a:ea typeface="宋体" panose="02010600030101010101" pitchFamily="2" charset="-122"/>
              </a:defRPr>
            </a:lvl3pPr>
            <a:lvl4pPr marL="1600200" indent="-228600">
              <a:defRPr sz="2400">
                <a:solidFill>
                  <a:schemeClr val="tx1"/>
                </a:solidFill>
                <a:latin typeface="Times" panose="02020603050405020304" pitchFamily="18" charset="0"/>
                <a:ea typeface="宋体" panose="02010600030101010101" pitchFamily="2" charset="-122"/>
              </a:defRPr>
            </a:lvl4pPr>
            <a:lvl5pPr marL="2057400" indent="-228600">
              <a:defRPr sz="2400">
                <a:solidFill>
                  <a:schemeClr val="tx1"/>
                </a:solidFill>
                <a:latin typeface="Times"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9pPr>
          </a:lstStyle>
          <a:p>
            <a:r>
              <a:rPr lang="en-US" altLang="zh-CN" sz="1200">
                <a:latin typeface="宋体" panose="02010600030101010101" pitchFamily="2" charset="-122"/>
              </a:rPr>
              <a:t>LAMOST</a:t>
            </a:r>
          </a:p>
        </p:txBody>
      </p:sp>
      <p:sp>
        <p:nvSpPr>
          <p:cNvPr id="57352" name="文本框 10"/>
          <p:cNvSpPr txBox="1">
            <a:spLocks noChangeArrowheads="1"/>
          </p:cNvSpPr>
          <p:nvPr/>
        </p:nvSpPr>
        <p:spPr bwMode="auto">
          <a:xfrm>
            <a:off x="3639742" y="2475310"/>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宋体" panose="02010600030101010101" pitchFamily="2" charset="-122"/>
              </a:defRPr>
            </a:lvl1pPr>
            <a:lvl2pPr marL="742950" indent="-285750">
              <a:defRPr sz="2400">
                <a:solidFill>
                  <a:schemeClr val="tx1"/>
                </a:solidFill>
                <a:latin typeface="Times" panose="02020603050405020304" pitchFamily="18" charset="0"/>
                <a:ea typeface="宋体" panose="02010600030101010101" pitchFamily="2" charset="-122"/>
              </a:defRPr>
            </a:lvl2pPr>
            <a:lvl3pPr marL="1143000" indent="-228600">
              <a:defRPr sz="2400">
                <a:solidFill>
                  <a:schemeClr val="tx1"/>
                </a:solidFill>
                <a:latin typeface="Times" panose="02020603050405020304" pitchFamily="18" charset="0"/>
                <a:ea typeface="宋体" panose="02010600030101010101" pitchFamily="2" charset="-122"/>
              </a:defRPr>
            </a:lvl3pPr>
            <a:lvl4pPr marL="1600200" indent="-228600">
              <a:defRPr sz="2400">
                <a:solidFill>
                  <a:schemeClr val="tx1"/>
                </a:solidFill>
                <a:latin typeface="Times" panose="02020603050405020304" pitchFamily="18" charset="0"/>
                <a:ea typeface="宋体" panose="02010600030101010101" pitchFamily="2" charset="-122"/>
              </a:defRPr>
            </a:lvl4pPr>
            <a:lvl5pPr marL="2057400" indent="-228600">
              <a:defRPr sz="2400">
                <a:solidFill>
                  <a:schemeClr val="tx1"/>
                </a:solidFill>
                <a:latin typeface="Times"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9pPr>
          </a:lstStyle>
          <a:p>
            <a:r>
              <a:rPr lang="en-US" altLang="zh-CN" sz="1200">
                <a:latin typeface="宋体" panose="02010600030101010101" pitchFamily="2" charset="-122"/>
              </a:rPr>
              <a:t>FAST</a:t>
            </a:r>
          </a:p>
        </p:txBody>
      </p:sp>
      <p:sp>
        <p:nvSpPr>
          <p:cNvPr id="57353" name="文本框 11"/>
          <p:cNvSpPr txBox="1">
            <a:spLocks noChangeArrowheads="1"/>
          </p:cNvSpPr>
          <p:nvPr/>
        </p:nvSpPr>
        <p:spPr bwMode="auto">
          <a:xfrm>
            <a:off x="6804248" y="3787379"/>
            <a:ext cx="14927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宋体" panose="02010600030101010101" pitchFamily="2" charset="-122"/>
              </a:defRPr>
            </a:lvl1pPr>
            <a:lvl2pPr marL="742950" indent="-285750">
              <a:defRPr sz="2400">
                <a:solidFill>
                  <a:schemeClr val="tx1"/>
                </a:solidFill>
                <a:latin typeface="Times" panose="02020603050405020304" pitchFamily="18" charset="0"/>
                <a:ea typeface="宋体" panose="02010600030101010101" pitchFamily="2" charset="-122"/>
              </a:defRPr>
            </a:lvl2pPr>
            <a:lvl3pPr marL="1143000" indent="-228600">
              <a:defRPr sz="2400">
                <a:solidFill>
                  <a:schemeClr val="tx1"/>
                </a:solidFill>
                <a:latin typeface="Times" panose="02020603050405020304" pitchFamily="18" charset="0"/>
                <a:ea typeface="宋体" panose="02010600030101010101" pitchFamily="2" charset="-122"/>
              </a:defRPr>
            </a:lvl3pPr>
            <a:lvl4pPr marL="1600200" indent="-228600">
              <a:defRPr sz="2400">
                <a:solidFill>
                  <a:schemeClr val="tx1"/>
                </a:solidFill>
                <a:latin typeface="Times" panose="02020603050405020304" pitchFamily="18" charset="0"/>
                <a:ea typeface="宋体" panose="02010600030101010101" pitchFamily="2" charset="-122"/>
              </a:defRPr>
            </a:lvl4pPr>
            <a:lvl5pPr marL="2057400" indent="-228600">
              <a:defRPr sz="2400">
                <a:solidFill>
                  <a:schemeClr val="tx1"/>
                </a:solidFill>
                <a:latin typeface="Times"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9pPr>
          </a:lstStyle>
          <a:p>
            <a:r>
              <a:rPr lang="en-US" altLang="zh-CN" sz="1200" dirty="0" smtClean="0">
                <a:latin typeface="宋体" panose="02010600030101010101" pitchFamily="2" charset="-122"/>
              </a:rPr>
              <a:t>Solar Radio-MUSER</a:t>
            </a:r>
            <a:endParaRPr lang="en-US" altLang="zh-CN" sz="1200" dirty="0">
              <a:latin typeface="宋体" panose="02010600030101010101" pitchFamily="2" charset="-122"/>
            </a:endParaRPr>
          </a:p>
        </p:txBody>
      </p:sp>
      <p:sp>
        <p:nvSpPr>
          <p:cNvPr id="57354" name="矩形 3"/>
          <p:cNvSpPr>
            <a:spLocks noChangeArrowheads="1"/>
          </p:cNvSpPr>
          <p:nvPr/>
        </p:nvSpPr>
        <p:spPr bwMode="auto">
          <a:xfrm>
            <a:off x="2526507" y="4236244"/>
            <a:ext cx="2276585"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panose="02020603050405020304" pitchFamily="18" charset="0"/>
                <a:ea typeface="宋体" panose="02010600030101010101" pitchFamily="2" charset="-122"/>
              </a:defRPr>
            </a:lvl1pPr>
            <a:lvl2pPr marL="742950" indent="-285750">
              <a:defRPr sz="2400">
                <a:solidFill>
                  <a:schemeClr val="tx1"/>
                </a:solidFill>
                <a:latin typeface="Times" panose="02020603050405020304" pitchFamily="18" charset="0"/>
                <a:ea typeface="宋体" panose="02010600030101010101" pitchFamily="2" charset="-122"/>
              </a:defRPr>
            </a:lvl2pPr>
            <a:lvl3pPr marL="1143000" indent="-228600">
              <a:defRPr sz="2400">
                <a:solidFill>
                  <a:schemeClr val="tx1"/>
                </a:solidFill>
                <a:latin typeface="Times" panose="02020603050405020304" pitchFamily="18" charset="0"/>
                <a:ea typeface="宋体" panose="02010600030101010101" pitchFamily="2" charset="-122"/>
              </a:defRPr>
            </a:lvl3pPr>
            <a:lvl4pPr marL="1600200" indent="-228600">
              <a:defRPr sz="2400">
                <a:solidFill>
                  <a:schemeClr val="tx1"/>
                </a:solidFill>
                <a:latin typeface="Times" panose="02020603050405020304" pitchFamily="18" charset="0"/>
                <a:ea typeface="宋体" panose="02010600030101010101" pitchFamily="2" charset="-122"/>
              </a:defRPr>
            </a:lvl4pPr>
            <a:lvl5pPr marL="2057400" indent="-228600">
              <a:defRPr sz="2400">
                <a:solidFill>
                  <a:schemeClr val="tx1"/>
                </a:solidFill>
                <a:latin typeface="Times"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9pPr>
          </a:lstStyle>
          <a:p>
            <a:r>
              <a:rPr lang="zh-CN" altLang="en-US" sz="1800" b="1" dirty="0">
                <a:solidFill>
                  <a:srgbClr val="000000"/>
                </a:solidFill>
                <a:latin typeface="Arial" panose="020B0604020202020204" pitchFamily="34" charset="0"/>
              </a:rPr>
              <a:t>银河系三维结构研究</a:t>
            </a:r>
            <a:endParaRPr lang="zh-CN" altLang="en-US" sz="1800" dirty="0"/>
          </a:p>
        </p:txBody>
      </p:sp>
      <p:pic>
        <p:nvPicPr>
          <p:cNvPr id="57355" name="图片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412206" y="2972992"/>
            <a:ext cx="3929063" cy="7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6" name="矩形 14"/>
          <p:cNvSpPr>
            <a:spLocks noChangeArrowheads="1"/>
          </p:cNvSpPr>
          <p:nvPr/>
        </p:nvSpPr>
        <p:spPr bwMode="auto">
          <a:xfrm>
            <a:off x="3100809" y="5013176"/>
            <a:ext cx="1975247" cy="6463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anose="02020603050405020304" pitchFamily="18" charset="0"/>
                <a:ea typeface="宋体" panose="02010600030101010101" pitchFamily="2" charset="-122"/>
              </a:defRPr>
            </a:lvl1pPr>
            <a:lvl2pPr marL="742950" indent="-285750">
              <a:defRPr sz="2400">
                <a:solidFill>
                  <a:schemeClr val="tx1"/>
                </a:solidFill>
                <a:latin typeface="Times" panose="02020603050405020304" pitchFamily="18" charset="0"/>
                <a:ea typeface="宋体" panose="02010600030101010101" pitchFamily="2" charset="-122"/>
              </a:defRPr>
            </a:lvl2pPr>
            <a:lvl3pPr marL="1143000" indent="-228600">
              <a:defRPr sz="2400">
                <a:solidFill>
                  <a:schemeClr val="tx1"/>
                </a:solidFill>
                <a:latin typeface="Times" panose="02020603050405020304" pitchFamily="18" charset="0"/>
                <a:ea typeface="宋体" panose="02010600030101010101" pitchFamily="2" charset="-122"/>
              </a:defRPr>
            </a:lvl3pPr>
            <a:lvl4pPr marL="1600200" indent="-228600">
              <a:defRPr sz="2400">
                <a:solidFill>
                  <a:schemeClr val="tx1"/>
                </a:solidFill>
                <a:latin typeface="Times" panose="02020603050405020304" pitchFamily="18" charset="0"/>
                <a:ea typeface="宋体" panose="02010600030101010101" pitchFamily="2" charset="-122"/>
              </a:defRPr>
            </a:lvl4pPr>
            <a:lvl5pPr marL="2057400" indent="-228600">
              <a:defRPr sz="2400">
                <a:solidFill>
                  <a:schemeClr val="tx1"/>
                </a:solidFill>
                <a:latin typeface="Times"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9pPr>
          </a:lstStyle>
          <a:p>
            <a:r>
              <a:rPr lang="en-US" sz="1800" dirty="0" smtClean="0"/>
              <a:t>Solar </a:t>
            </a:r>
            <a:r>
              <a:rPr lang="en-US" sz="1800" dirty="0"/>
              <a:t>magnetic </a:t>
            </a:r>
            <a:r>
              <a:rPr lang="en-US" altLang="zh-CN" sz="1800" dirty="0" smtClean="0"/>
              <a:t>research group</a:t>
            </a:r>
            <a:endParaRPr lang="zh-CN" altLang="en-US" sz="1800" dirty="0"/>
          </a:p>
        </p:txBody>
      </p:sp>
      <p:sp>
        <p:nvSpPr>
          <p:cNvPr id="57357" name="矩形 15"/>
          <p:cNvSpPr>
            <a:spLocks noChangeArrowheads="1"/>
          </p:cNvSpPr>
          <p:nvPr/>
        </p:nvSpPr>
        <p:spPr bwMode="auto">
          <a:xfrm>
            <a:off x="5688806" y="5075635"/>
            <a:ext cx="1853804" cy="36933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panose="02020603050405020304" pitchFamily="18" charset="0"/>
                <a:ea typeface="宋体" panose="02010600030101010101" pitchFamily="2" charset="-122"/>
              </a:defRPr>
            </a:lvl1pPr>
            <a:lvl2pPr marL="742950" indent="-285750">
              <a:defRPr sz="2400">
                <a:solidFill>
                  <a:schemeClr val="tx1"/>
                </a:solidFill>
                <a:latin typeface="Times" panose="02020603050405020304" pitchFamily="18" charset="0"/>
                <a:ea typeface="宋体" panose="02010600030101010101" pitchFamily="2" charset="-122"/>
              </a:defRPr>
            </a:lvl2pPr>
            <a:lvl3pPr marL="1143000" indent="-228600">
              <a:defRPr sz="2400">
                <a:solidFill>
                  <a:schemeClr val="tx1"/>
                </a:solidFill>
                <a:latin typeface="Times" panose="02020603050405020304" pitchFamily="18" charset="0"/>
                <a:ea typeface="宋体" panose="02010600030101010101" pitchFamily="2" charset="-122"/>
              </a:defRPr>
            </a:lvl3pPr>
            <a:lvl4pPr marL="1600200" indent="-228600">
              <a:defRPr sz="2400">
                <a:solidFill>
                  <a:schemeClr val="tx1"/>
                </a:solidFill>
                <a:latin typeface="Times" panose="02020603050405020304" pitchFamily="18" charset="0"/>
                <a:ea typeface="宋体" panose="02010600030101010101" pitchFamily="2" charset="-122"/>
              </a:defRPr>
            </a:lvl4pPr>
            <a:lvl5pPr marL="2057400" indent="-228600">
              <a:defRPr sz="2400">
                <a:solidFill>
                  <a:schemeClr val="tx1"/>
                </a:solidFill>
                <a:latin typeface="Times"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宋体" panose="02010600030101010101" pitchFamily="2" charset="-122"/>
              </a:defRPr>
            </a:lvl9pPr>
          </a:lstStyle>
          <a:p>
            <a:pPr algn="ctr"/>
            <a:r>
              <a:rPr lang="en-US" altLang="zh-CN" sz="1800"/>
              <a:t>…</a:t>
            </a:r>
          </a:p>
        </p:txBody>
      </p:sp>
      <p:pic>
        <p:nvPicPr>
          <p:cNvPr id="57358" name="Picture 6" descr="NAOC Computional Cosmology Group"/>
          <p:cNvPicPr>
            <a:picLocks noChangeAspect="1" noChangeArrowheads="1"/>
          </p:cNvPicPr>
          <p:nvPr/>
        </p:nvPicPr>
        <p:blipFill>
          <a:blip r:embed="rId9">
            <a:extLst>
              <a:ext uri="{28A0092B-C50C-407E-A947-70E740481C1C}">
                <a14:useLocalDpi xmlns:a14="http://schemas.microsoft.com/office/drawing/2010/main" val="0"/>
              </a:ext>
            </a:extLst>
          </a:blip>
          <a:srcRect r="64119"/>
          <a:stretch>
            <a:fillRect/>
          </a:stretch>
        </p:blipFill>
        <p:spPr bwMode="auto">
          <a:xfrm>
            <a:off x="5436394" y="1369219"/>
            <a:ext cx="2452688"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8" descr="http://ep.bao.ac.cn/wp-content/uploads/2014/04/cropped-headernew.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28035" y="4163617"/>
            <a:ext cx="3231356" cy="688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9229"/>
      </p:ext>
    </p:extLst>
  </p:cSld>
  <p:clrMapOvr>
    <a:masterClrMapping/>
  </p:clrMapOvr>
  <mc:AlternateContent xmlns:mc="http://schemas.openxmlformats.org/markup-compatibility/2006" xmlns:p14="http://schemas.microsoft.com/office/powerpoint/2010/main">
    <mc:Choice Requires="p14">
      <p:transition spd="slow" p14:dur="2000" advTm="4221"/>
    </mc:Choice>
    <mc:Fallback xmlns="">
      <p:transition spd="slow" advTm="4221"/>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Future Plans</a:t>
            </a:r>
            <a:endParaRPr lang="zh-CN" altLang="en-US" dirty="0"/>
          </a:p>
        </p:txBody>
      </p:sp>
      <p:sp>
        <p:nvSpPr>
          <p:cNvPr id="3" name="内容占位符 2"/>
          <p:cNvSpPr>
            <a:spLocks noGrp="1"/>
          </p:cNvSpPr>
          <p:nvPr>
            <p:ph idx="1"/>
          </p:nvPr>
        </p:nvSpPr>
        <p:spPr/>
        <p:txBody>
          <a:bodyPr/>
          <a:lstStyle/>
          <a:p>
            <a:r>
              <a:rPr lang="en-US" altLang="zh-CN" sz="2100" dirty="0">
                <a:solidFill>
                  <a:srgbClr val="0000FF"/>
                </a:solidFill>
              </a:rPr>
              <a:t>Scientific requirements driven research and development</a:t>
            </a:r>
          </a:p>
          <a:p>
            <a:pPr lvl="1"/>
            <a:r>
              <a:rPr lang="en-US" altLang="zh-CN" sz="1800" dirty="0">
                <a:solidFill>
                  <a:schemeClr val="accent6">
                    <a:lumMod val="50000"/>
                  </a:schemeClr>
                </a:solidFill>
              </a:rPr>
              <a:t>Principles</a:t>
            </a:r>
          </a:p>
          <a:p>
            <a:pPr lvl="1"/>
            <a:r>
              <a:rPr lang="en-US" altLang="zh-CN" sz="1800" dirty="0">
                <a:solidFill>
                  <a:srgbClr val="0000FF"/>
                </a:solidFill>
              </a:rPr>
              <a:t>i.e. Time-domain, multi-</a:t>
            </a:r>
            <a:r>
              <a:rPr lang="en-US" altLang="zh-CN" sz="1800" dirty="0" err="1">
                <a:solidFill>
                  <a:srgbClr val="0000FF"/>
                </a:solidFill>
              </a:rPr>
              <a:t>messager</a:t>
            </a:r>
            <a:r>
              <a:rPr lang="en-US" altLang="zh-CN" sz="1800" dirty="0">
                <a:solidFill>
                  <a:srgbClr val="0000FF"/>
                </a:solidFill>
              </a:rPr>
              <a:t> astronomy</a:t>
            </a:r>
          </a:p>
          <a:p>
            <a:pPr lvl="1"/>
            <a:r>
              <a:rPr lang="en-US" altLang="zh-CN" sz="1800" dirty="0">
                <a:solidFill>
                  <a:srgbClr val="0000FF"/>
                </a:solidFill>
              </a:rPr>
              <a:t>i.e. SKA, FAST projects leading</a:t>
            </a:r>
          </a:p>
          <a:p>
            <a:r>
              <a:rPr lang="en-US" altLang="zh-CN" sz="2100" dirty="0">
                <a:solidFill>
                  <a:srgbClr val="0000FF"/>
                </a:solidFill>
              </a:rPr>
              <a:t>National Astronomical Data Center </a:t>
            </a:r>
          </a:p>
          <a:p>
            <a:pPr lvl="1"/>
            <a:r>
              <a:rPr lang="en-US" altLang="zh-CN" sz="1800" dirty="0">
                <a:solidFill>
                  <a:schemeClr val="accent6">
                    <a:lumMod val="50000"/>
                  </a:schemeClr>
                </a:solidFill>
              </a:rPr>
              <a:t>Infrastructure</a:t>
            </a:r>
          </a:p>
          <a:p>
            <a:r>
              <a:rPr lang="en-US" altLang="zh-CN" sz="2100" dirty="0">
                <a:solidFill>
                  <a:srgbClr val="0000FF"/>
                </a:solidFill>
              </a:rPr>
              <a:t>Bring computing to (big) data</a:t>
            </a:r>
          </a:p>
          <a:p>
            <a:pPr lvl="1"/>
            <a:r>
              <a:rPr lang="en-US" altLang="zh-CN" sz="1800" dirty="0" smtClean="0">
                <a:solidFill>
                  <a:schemeClr val="accent6">
                    <a:lumMod val="50000"/>
                  </a:schemeClr>
                </a:solidFill>
              </a:rPr>
              <a:t>Solutions and Put into practice</a:t>
            </a:r>
            <a:endParaRPr lang="en-US" altLang="zh-CN" sz="1800" dirty="0">
              <a:solidFill>
                <a:schemeClr val="accent6">
                  <a:lumMod val="50000"/>
                </a:schemeClr>
              </a:solidFill>
            </a:endParaRPr>
          </a:p>
          <a:p>
            <a:r>
              <a:rPr lang="en-US" altLang="zh-CN" sz="2100" dirty="0">
                <a:solidFill>
                  <a:srgbClr val="0000FF"/>
                </a:solidFill>
              </a:rPr>
              <a:t>Data-driven and VO based EPO</a:t>
            </a:r>
          </a:p>
        </p:txBody>
      </p:sp>
    </p:spTree>
    <p:extLst>
      <p:ext uri="{BB962C8B-B14F-4D97-AF65-F5344CB8AC3E}">
        <p14:creationId xmlns:p14="http://schemas.microsoft.com/office/powerpoint/2010/main" val="4214892504"/>
      </p:ext>
    </p:extLst>
  </p:cSld>
  <p:clrMapOvr>
    <a:masterClrMapping/>
  </p:clrMapOvr>
  <mc:AlternateContent xmlns:mc="http://schemas.openxmlformats.org/markup-compatibility/2006" xmlns:p14="http://schemas.microsoft.com/office/powerpoint/2010/main">
    <mc:Choice Requires="p14">
      <p:transition spd="slow" p14:dur="2000" advTm="356"/>
    </mc:Choice>
    <mc:Fallback xmlns="">
      <p:transition spd="slow" advTm="356"/>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Heroes behind the Big Data</a:t>
            </a:r>
            <a:endParaRPr lang="zh-CN" altLang="en-US" dirty="0"/>
          </a:p>
        </p:txBody>
      </p:sp>
      <p:pic>
        <p:nvPicPr>
          <p:cNvPr id="4" name="Picture 4">
            <a:hlinkClick r:id="rId3" action="ppaction://hlinkfile"/>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230" y="2080812"/>
            <a:ext cx="2376264" cy="1336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85885" y="1913217"/>
            <a:ext cx="1905229" cy="1428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3719" y="3977045"/>
            <a:ext cx="2186729" cy="1525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0910" y="3562657"/>
            <a:ext cx="2041199" cy="1595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Rendering of ATST at the Reber site, looking nort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2058" y="3716595"/>
            <a:ext cx="1780542" cy="13326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ligo.org/multimedia/gallery/lho-images/Hanford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26463" y="3861048"/>
            <a:ext cx="2136140" cy="1141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081016_lamost_09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3832" y="2108090"/>
            <a:ext cx="1962906" cy="13093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图片 10">
            <a:hlinkClick r:id="rId11" action="ppaction://hlinkfile"/>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51820" y="2108091"/>
            <a:ext cx="1750289" cy="1312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4175046"/>
      </p:ext>
    </p:extLst>
  </p:cSld>
  <p:clrMapOvr>
    <a:masterClrMapping/>
  </p:clrMapOvr>
  <mc:AlternateContent xmlns:mc="http://schemas.openxmlformats.org/markup-compatibility/2006" xmlns:p14="http://schemas.microsoft.com/office/powerpoint/2010/main">
    <mc:Choice Requires="p14">
      <p:transition spd="slow" p14:dur="2000" advTm="51698"/>
    </mc:Choice>
    <mc:Fallback xmlns="">
      <p:transition spd="slow" advTm="51698"/>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Autofit/>
          </a:bodyPr>
          <a:lstStyle/>
          <a:p>
            <a:r>
              <a:rPr lang="en-US" altLang="zh-CN" sz="4400" dirty="0" smtClean="0"/>
              <a:t>Thank You!</a:t>
            </a:r>
            <a:endParaRPr lang="zh-CN" altLang="en-US" sz="4400" dirty="0"/>
          </a:p>
        </p:txBody>
      </p:sp>
      <p:pic>
        <p:nvPicPr>
          <p:cNvPr id="6" name="图片占位符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42489" y="1700808"/>
            <a:ext cx="5827222"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2938606"/>
      </p:ext>
    </p:extLst>
  </p:cSld>
  <p:clrMapOvr>
    <a:masterClrMapping/>
  </p:clrMapOvr>
  <mc:AlternateContent xmlns:mc="http://schemas.openxmlformats.org/markup-compatibility/2006" xmlns:p14="http://schemas.microsoft.com/office/powerpoint/2010/main">
    <mc:Choice Requires="p14">
      <p:transition spd="slow" p14:dur="2000" advTm="1097"/>
    </mc:Choice>
    <mc:Fallback xmlns="">
      <p:transition spd="slow" advTm="1097"/>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p:nvPr>
        </p:nvSpPr>
        <p:spPr/>
        <p:txBody>
          <a:bodyPr/>
          <a:lstStyle/>
          <a:p>
            <a:endParaRPr lang="zh-CN" altLang="en-US"/>
          </a:p>
        </p:txBody>
      </p:sp>
      <p:sp>
        <p:nvSpPr>
          <p:cNvPr id="31747" name="Rectangle 3"/>
          <p:cNvSpPr>
            <a:spLocks noGrp="1"/>
          </p:cNvSpPr>
          <p:nvPr>
            <p:ph type="body" idx="1"/>
          </p:nvPr>
        </p:nvSpPr>
        <p:spPr/>
        <p:txBody>
          <a:bodyPr/>
          <a:lstStyle/>
          <a:p>
            <a:endParaRPr lang="zh-CN" altLang="en-US"/>
          </a:p>
        </p:txBody>
      </p:sp>
      <p:grpSp>
        <p:nvGrpSpPr>
          <p:cNvPr id="2" name="Group 13"/>
          <p:cNvGrpSpPr>
            <a:grpSpLocks/>
          </p:cNvGrpSpPr>
          <p:nvPr/>
        </p:nvGrpSpPr>
        <p:grpSpPr bwMode="auto">
          <a:xfrm>
            <a:off x="-252536" y="0"/>
            <a:ext cx="9577064" cy="6857999"/>
            <a:chOff x="0" y="0"/>
            <a:chExt cx="9144000" cy="6858000"/>
          </a:xfrm>
          <a:noFill/>
        </p:grpSpPr>
        <p:pic>
          <p:nvPicPr>
            <p:cNvPr id="58371" name="Picture 5" descr="gw-IMG_0004.JPG"/>
            <p:cNvPicPr>
              <a:picLocks noChangeAspect="1"/>
            </p:cNvPicPr>
            <p:nvPr/>
          </p:nvPicPr>
          <p:blipFill>
            <a:blip r:embed="rId3" cstate="print"/>
            <a:srcRect/>
            <a:stretch>
              <a:fillRect/>
            </a:stretch>
          </p:blipFill>
          <p:spPr bwMode="auto">
            <a:xfrm>
              <a:off x="0" y="0"/>
              <a:ext cx="9144000" cy="6858000"/>
            </a:xfrm>
            <a:prstGeom prst="rect">
              <a:avLst/>
            </a:prstGeom>
            <a:grpFill/>
            <a:ln w="9525">
              <a:noFill/>
              <a:miter lim="800000"/>
              <a:headEnd/>
              <a:tailEnd/>
            </a:ln>
          </p:spPr>
        </p:pic>
        <p:sp>
          <p:nvSpPr>
            <p:cNvPr id="10" name="Content Placeholder 2"/>
            <p:cNvSpPr txBox="1">
              <a:spLocks/>
            </p:cNvSpPr>
            <p:nvPr/>
          </p:nvSpPr>
          <p:spPr bwMode="auto">
            <a:xfrm>
              <a:off x="1469306" y="2495674"/>
              <a:ext cx="6248400" cy="1143000"/>
            </a:xfrm>
            <a:prstGeom prst="rect">
              <a:avLst/>
            </a:prstGeom>
            <a:grpFill/>
            <a:ln w="9525">
              <a:noFill/>
              <a:miter lim="800000"/>
              <a:headEnd/>
              <a:tailEnd/>
            </a:ln>
          </p:spPr>
          <p:txBody>
            <a:bodyPr/>
            <a:lstStyle/>
            <a:p>
              <a:pPr marL="257175" indent="-257175" algn="ctr" fontAlgn="auto">
                <a:spcBef>
                  <a:spcPct val="20000"/>
                </a:spcBef>
                <a:spcAft>
                  <a:spcPts val="0"/>
                </a:spcAft>
                <a:defRPr/>
              </a:pPr>
              <a:r>
                <a:rPr lang="en-US" sz="5400" b="1" kern="0" dirty="0">
                  <a:solidFill>
                    <a:schemeClr val="bg1">
                      <a:lumMod val="85000"/>
                    </a:schemeClr>
                  </a:solidFill>
                  <a:effectLst>
                    <a:outerShdw blurRad="38100" dist="38100" dir="2700000" algn="tl">
                      <a:srgbClr val="000000">
                        <a:alpha val="43137"/>
                      </a:srgbClr>
                    </a:outerShdw>
                  </a:effectLst>
                  <a:latin typeface="+mn-lt"/>
                  <a:ea typeface="+mn-ea"/>
                </a:rPr>
                <a:t>Data</a:t>
              </a:r>
            </a:p>
          </p:txBody>
        </p:sp>
      </p:grpSp>
    </p:spTree>
    <p:extLst>
      <p:ext uri="{BB962C8B-B14F-4D97-AF65-F5344CB8AC3E}">
        <p14:creationId xmlns:p14="http://schemas.microsoft.com/office/powerpoint/2010/main" val="1411278956"/>
      </p:ext>
    </p:extLst>
  </p:cSld>
  <p:clrMapOvr>
    <a:masterClrMapping/>
  </p:clrMapOvr>
  <mc:AlternateContent xmlns:mc="http://schemas.openxmlformats.org/markup-compatibility/2006" xmlns:p14="http://schemas.microsoft.com/office/powerpoint/2010/main">
    <mc:Choice Requires="p14">
      <p:transition spd="slow" p14:dur="2000" advTm="13133"/>
    </mc:Choice>
    <mc:Fallback xmlns="">
      <p:transition spd="slow" advTm="1313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80514" y="2169807"/>
            <a:ext cx="3154565" cy="3154565"/>
          </a:xfrm>
        </p:spPr>
      </p:pic>
      <p:sp>
        <p:nvSpPr>
          <p:cNvPr id="3" name="标题 2"/>
          <p:cNvSpPr>
            <a:spLocks noGrp="1"/>
          </p:cNvSpPr>
          <p:nvPr>
            <p:ph type="title"/>
          </p:nvPr>
        </p:nvSpPr>
        <p:spPr/>
        <p:txBody>
          <a:bodyPr/>
          <a:lstStyle/>
          <a:p>
            <a:r>
              <a:rPr lang="en-US" altLang="zh-CN" dirty="0"/>
              <a:t>A Whole Lifecycle Science Platform for Astronomy</a:t>
            </a:r>
            <a:endParaRPr lang="zh-CN" altLang="en-US" dirty="0"/>
          </a:p>
        </p:txBody>
      </p:sp>
      <p:pic>
        <p:nvPicPr>
          <p:cNvPr id="5" name="图片 4"/>
          <p:cNvPicPr>
            <a:picLocks noChangeAspect="1"/>
          </p:cNvPicPr>
          <p:nvPr/>
        </p:nvPicPr>
        <p:blipFill>
          <a:blip r:embed="rId4"/>
          <a:stretch>
            <a:fillRect/>
          </a:stretch>
        </p:blipFill>
        <p:spPr>
          <a:xfrm>
            <a:off x="1403648" y="5391218"/>
            <a:ext cx="6288572" cy="630070"/>
          </a:xfrm>
          <a:prstGeom prst="rect">
            <a:avLst/>
          </a:prstGeom>
          <a:ln>
            <a:noFill/>
          </a:ln>
          <a:effectLst>
            <a:softEdge rad="112500"/>
          </a:effectLst>
        </p:spPr>
      </p:pic>
    </p:spTree>
    <p:extLst>
      <p:ext uri="{BB962C8B-B14F-4D97-AF65-F5344CB8AC3E}">
        <p14:creationId xmlns:p14="http://schemas.microsoft.com/office/powerpoint/2010/main" val="1463662362"/>
      </p:ext>
    </p:extLst>
  </p:cSld>
  <p:clrMapOvr>
    <a:masterClrMapping/>
  </p:clrMapOvr>
  <mc:AlternateContent xmlns:mc="http://schemas.openxmlformats.org/markup-compatibility/2006" xmlns:p14="http://schemas.microsoft.com/office/powerpoint/2010/main">
    <mc:Choice Requires="p14">
      <p:transition spd="slow" p14:dur="2000" advTm="3313"/>
    </mc:Choice>
    <mc:Fallback xmlns="">
      <p:transition spd="slow" advTm="3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a:stretch>
            <a:fillRect/>
          </a:stretch>
        </p:blipFill>
        <p:spPr>
          <a:xfrm>
            <a:off x="1070712" y="1572565"/>
            <a:ext cx="6935081" cy="5168803"/>
          </a:xfrm>
          <a:prstGeom prst="rect">
            <a:avLst/>
          </a:prstGeom>
        </p:spPr>
      </p:pic>
      <p:grpSp>
        <p:nvGrpSpPr>
          <p:cNvPr id="12" name="组合 11"/>
          <p:cNvGrpSpPr/>
          <p:nvPr/>
        </p:nvGrpSpPr>
        <p:grpSpPr>
          <a:xfrm>
            <a:off x="4463989" y="1685341"/>
            <a:ext cx="2805485" cy="342262"/>
            <a:chOff x="4503761" y="514917"/>
            <a:chExt cx="3740647" cy="456349"/>
          </a:xfrm>
        </p:grpSpPr>
        <p:sp>
          <p:nvSpPr>
            <p:cNvPr id="6" name="任意多边形 5"/>
            <p:cNvSpPr/>
            <p:nvPr/>
          </p:nvSpPr>
          <p:spPr>
            <a:xfrm>
              <a:off x="4503761"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sz="1800"/>
            </a:p>
          </p:txBody>
        </p:sp>
        <p:sp>
          <p:nvSpPr>
            <p:cNvPr id="8" name="任意多边形 7"/>
            <p:cNvSpPr/>
            <p:nvPr/>
          </p:nvSpPr>
          <p:spPr>
            <a:xfrm>
              <a:off x="5994777" y="541231"/>
              <a:ext cx="832514"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sz="1800"/>
            </a:p>
          </p:txBody>
        </p:sp>
        <p:sp>
          <p:nvSpPr>
            <p:cNvPr id="9" name="任意多边形 8"/>
            <p:cNvSpPr/>
            <p:nvPr/>
          </p:nvSpPr>
          <p:spPr>
            <a:xfrm>
              <a:off x="6868235" y="514917"/>
              <a:ext cx="584085"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sz="1800"/>
            </a:p>
          </p:txBody>
        </p:sp>
        <p:sp>
          <p:nvSpPr>
            <p:cNvPr id="10" name="任意多边形 9"/>
            <p:cNvSpPr/>
            <p:nvPr/>
          </p:nvSpPr>
          <p:spPr>
            <a:xfrm>
              <a:off x="7548349" y="543506"/>
              <a:ext cx="696059"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sz="1800"/>
            </a:p>
          </p:txBody>
        </p:sp>
        <p:sp>
          <p:nvSpPr>
            <p:cNvPr id="11" name="任意多边形 10"/>
            <p:cNvSpPr/>
            <p:nvPr/>
          </p:nvSpPr>
          <p:spPr>
            <a:xfrm>
              <a:off x="5432303" y="514917"/>
              <a:ext cx="521211" cy="427760"/>
            </a:xfrm>
            <a:custGeom>
              <a:avLst/>
              <a:gdLst>
                <a:gd name="connsiteX0" fmla="*/ 450376 w 832514"/>
                <a:gd name="connsiteY0" fmla="*/ 18327 h 427760"/>
                <a:gd name="connsiteX1" fmla="*/ 150126 w 832514"/>
                <a:gd name="connsiteY1" fmla="*/ 18327 h 427760"/>
                <a:gd name="connsiteX2" fmla="*/ 109182 w 832514"/>
                <a:gd name="connsiteY2" fmla="*/ 31975 h 427760"/>
                <a:gd name="connsiteX3" fmla="*/ 27296 w 832514"/>
                <a:gd name="connsiteY3" fmla="*/ 100214 h 427760"/>
                <a:gd name="connsiteX4" fmla="*/ 0 w 832514"/>
                <a:gd name="connsiteY4" fmla="*/ 154805 h 427760"/>
                <a:gd name="connsiteX5" fmla="*/ 27296 w 832514"/>
                <a:gd name="connsiteY5" fmla="*/ 304930 h 427760"/>
                <a:gd name="connsiteX6" fmla="*/ 54591 w 832514"/>
                <a:gd name="connsiteY6" fmla="*/ 345873 h 427760"/>
                <a:gd name="connsiteX7" fmla="*/ 136478 w 832514"/>
                <a:gd name="connsiteY7" fmla="*/ 373169 h 427760"/>
                <a:gd name="connsiteX8" fmla="*/ 177421 w 832514"/>
                <a:gd name="connsiteY8" fmla="*/ 400465 h 427760"/>
                <a:gd name="connsiteX9" fmla="*/ 259308 w 832514"/>
                <a:gd name="connsiteY9" fmla="*/ 427760 h 427760"/>
                <a:gd name="connsiteX10" fmla="*/ 682388 w 832514"/>
                <a:gd name="connsiteY10" fmla="*/ 414112 h 427760"/>
                <a:gd name="connsiteX11" fmla="*/ 805218 w 832514"/>
                <a:gd name="connsiteY11" fmla="*/ 318578 h 427760"/>
                <a:gd name="connsiteX12" fmla="*/ 832514 w 832514"/>
                <a:gd name="connsiteY12" fmla="*/ 277635 h 427760"/>
                <a:gd name="connsiteX13" fmla="*/ 791570 w 832514"/>
                <a:gd name="connsiteY13" fmla="*/ 127509 h 427760"/>
                <a:gd name="connsiteX14" fmla="*/ 750627 w 832514"/>
                <a:gd name="connsiteY14" fmla="*/ 100214 h 427760"/>
                <a:gd name="connsiteX15" fmla="*/ 723332 w 832514"/>
                <a:gd name="connsiteY15" fmla="*/ 59270 h 427760"/>
                <a:gd name="connsiteX16" fmla="*/ 641445 w 832514"/>
                <a:gd name="connsiteY16" fmla="*/ 31975 h 427760"/>
                <a:gd name="connsiteX17" fmla="*/ 545911 w 832514"/>
                <a:gd name="connsiteY17" fmla="*/ 18327 h 4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32514" h="427760">
                  <a:moveTo>
                    <a:pt x="450376" y="18327"/>
                  </a:moveTo>
                  <a:cubicBezTo>
                    <a:pt x="316658" y="-8417"/>
                    <a:pt x="370272" y="-3688"/>
                    <a:pt x="150126" y="18327"/>
                  </a:cubicBezTo>
                  <a:cubicBezTo>
                    <a:pt x="135811" y="19759"/>
                    <a:pt x="122049" y="25541"/>
                    <a:pt x="109182" y="31975"/>
                  </a:cubicBezTo>
                  <a:cubicBezTo>
                    <a:pt x="82579" y="45276"/>
                    <a:pt x="44066" y="76736"/>
                    <a:pt x="27296" y="100214"/>
                  </a:cubicBezTo>
                  <a:cubicBezTo>
                    <a:pt x="15471" y="116769"/>
                    <a:pt x="9099" y="136608"/>
                    <a:pt x="0" y="154805"/>
                  </a:cubicBezTo>
                  <a:cubicBezTo>
                    <a:pt x="9099" y="204847"/>
                    <a:pt x="13323" y="256025"/>
                    <a:pt x="27296" y="304930"/>
                  </a:cubicBezTo>
                  <a:cubicBezTo>
                    <a:pt x="31802" y="320701"/>
                    <a:pt x="40682" y="337180"/>
                    <a:pt x="54591" y="345873"/>
                  </a:cubicBezTo>
                  <a:cubicBezTo>
                    <a:pt x="78990" y="361122"/>
                    <a:pt x="112538" y="357209"/>
                    <a:pt x="136478" y="373169"/>
                  </a:cubicBezTo>
                  <a:cubicBezTo>
                    <a:pt x="150126" y="382268"/>
                    <a:pt x="162432" y="393803"/>
                    <a:pt x="177421" y="400465"/>
                  </a:cubicBezTo>
                  <a:cubicBezTo>
                    <a:pt x="203713" y="412150"/>
                    <a:pt x="259308" y="427760"/>
                    <a:pt x="259308" y="427760"/>
                  </a:cubicBezTo>
                  <a:cubicBezTo>
                    <a:pt x="400335" y="423211"/>
                    <a:pt x="542559" y="433008"/>
                    <a:pt x="682388" y="414112"/>
                  </a:cubicBezTo>
                  <a:cubicBezTo>
                    <a:pt x="710969" y="410250"/>
                    <a:pt x="781888" y="346573"/>
                    <a:pt x="805218" y="318578"/>
                  </a:cubicBezTo>
                  <a:cubicBezTo>
                    <a:pt x="815719" y="305977"/>
                    <a:pt x="823415" y="291283"/>
                    <a:pt x="832514" y="277635"/>
                  </a:cubicBezTo>
                  <a:cubicBezTo>
                    <a:pt x="824441" y="213049"/>
                    <a:pt x="835808" y="171747"/>
                    <a:pt x="791570" y="127509"/>
                  </a:cubicBezTo>
                  <a:cubicBezTo>
                    <a:pt x="779972" y="115911"/>
                    <a:pt x="764275" y="109312"/>
                    <a:pt x="750627" y="100214"/>
                  </a:cubicBezTo>
                  <a:cubicBezTo>
                    <a:pt x="741529" y="86566"/>
                    <a:pt x="737241" y="67963"/>
                    <a:pt x="723332" y="59270"/>
                  </a:cubicBezTo>
                  <a:cubicBezTo>
                    <a:pt x="698933" y="44021"/>
                    <a:pt x="668741" y="41073"/>
                    <a:pt x="641445" y="31975"/>
                  </a:cubicBezTo>
                  <a:cubicBezTo>
                    <a:pt x="583237" y="12572"/>
                    <a:pt x="614890" y="18327"/>
                    <a:pt x="545911" y="18327"/>
                  </a:cubicBezTo>
                </a:path>
              </a:pathLst>
            </a:custGeom>
          </p:spPr>
          <p:style>
            <a:lnRef idx="2">
              <a:schemeClr val="accent2"/>
            </a:lnRef>
            <a:fillRef idx="0">
              <a:schemeClr val="accent2"/>
            </a:fillRef>
            <a:effectRef idx="1">
              <a:schemeClr val="accent2"/>
            </a:effectRef>
            <a:fontRef idx="minor">
              <a:schemeClr val="tx1"/>
            </a:fontRef>
          </p:style>
          <p:txBody>
            <a:bodyPr rtlCol="0" anchor="ctr"/>
            <a:lstStyle/>
            <a:p>
              <a:pPr algn="ctr"/>
              <a:endParaRPr lang="zh-CN" altLang="en-US" sz="1800"/>
            </a:p>
          </p:txBody>
        </p:sp>
      </p:grpSp>
      <p:sp>
        <p:nvSpPr>
          <p:cNvPr id="13" name="标题 2"/>
          <p:cNvSpPr>
            <a:spLocks noGrp="1"/>
          </p:cNvSpPr>
          <p:nvPr>
            <p:ph type="title"/>
          </p:nvPr>
        </p:nvSpPr>
        <p:spPr>
          <a:xfrm>
            <a:off x="457200" y="260648"/>
            <a:ext cx="8229600" cy="1143000"/>
          </a:xfrm>
        </p:spPr>
        <p:txBody>
          <a:bodyPr/>
          <a:lstStyle/>
          <a:p>
            <a:r>
              <a:rPr lang="en-US" altLang="zh-CN" dirty="0" smtClean="0"/>
              <a:t>China-VO Science Platform</a:t>
            </a:r>
            <a:endParaRPr lang="zh-CN" altLang="en-US" dirty="0"/>
          </a:p>
        </p:txBody>
      </p:sp>
    </p:spTree>
    <p:custDataLst>
      <p:tags r:id="rId1"/>
    </p:custDataLst>
    <p:extLst>
      <p:ext uri="{BB962C8B-B14F-4D97-AF65-F5344CB8AC3E}">
        <p14:creationId xmlns:p14="http://schemas.microsoft.com/office/powerpoint/2010/main" val="693645526"/>
      </p:ext>
    </p:extLst>
  </p:cSld>
  <p:clrMapOvr>
    <a:masterClrMapping/>
  </p:clrMapOvr>
  <mc:AlternateContent xmlns:mc="http://schemas.openxmlformats.org/markup-compatibility/2006" xmlns:p14="http://schemas.microsoft.com/office/powerpoint/2010/main">
    <mc:Choice Requires="p14">
      <p:transition spd="slow" p14:dur="2000" advTm="2570"/>
    </mc:Choice>
    <mc:Fallback xmlns="">
      <p:transition spd="slow" advTm="25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a:off x="6739756" y="4775554"/>
            <a:ext cx="2209710" cy="1436312"/>
          </a:xfrm>
          <a:prstGeom prst="rect">
            <a:avLst/>
          </a:prstGeom>
          <a:ln>
            <a:noFill/>
          </a:ln>
          <a:effectLst>
            <a:outerShdw blurRad="292100" dist="139700" dir="2700000" algn="tl" rotWithShape="0">
              <a:srgbClr val="333333">
                <a:alpha val="65000"/>
              </a:srgbClr>
            </a:outerShdw>
          </a:effectLst>
        </p:spPr>
      </p:pic>
      <p:sp>
        <p:nvSpPr>
          <p:cNvPr id="71683" name="内容占位符 2"/>
          <p:cNvSpPr>
            <a:spLocks noGrp="1"/>
          </p:cNvSpPr>
          <p:nvPr>
            <p:ph idx="1"/>
          </p:nvPr>
        </p:nvSpPr>
        <p:spPr bwMode="auto">
          <a:xfrm>
            <a:off x="395536" y="1722561"/>
            <a:ext cx="5760640" cy="458675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noAutofit/>
          </a:bodyPr>
          <a:lstStyle/>
          <a:p>
            <a:pPr>
              <a:defRPr/>
            </a:pPr>
            <a:r>
              <a:rPr lang="en-US" altLang="zh-CN" sz="1350" b="1" dirty="0" smtClean="0">
                <a:ea typeface="黑体" pitchFamily="49" charset="-122"/>
              </a:rPr>
              <a:t>Observation</a:t>
            </a:r>
            <a:endParaRPr lang="en-US" altLang="zh-CN" sz="1350" b="1" dirty="0">
              <a:ea typeface="黑体" pitchFamily="49" charset="-122"/>
            </a:endParaRPr>
          </a:p>
          <a:p>
            <a:pPr lvl="1">
              <a:defRPr/>
            </a:pPr>
            <a:r>
              <a:rPr lang="en-US" altLang="zh-CN" sz="1200" dirty="0">
                <a:ea typeface="黑体" pitchFamily="49" charset="-122"/>
              </a:rPr>
              <a:t>Telescope Proposal Submission and Management</a:t>
            </a:r>
          </a:p>
          <a:p>
            <a:pPr lvl="2">
              <a:defRPr/>
            </a:pPr>
            <a:r>
              <a:rPr lang="en-US" altLang="zh-CN" sz="1050" dirty="0">
                <a:ea typeface="黑体" pitchFamily="49" charset="-122"/>
              </a:rPr>
              <a:t>2.4m, 2.16m, radio telescopes, public telescopes</a:t>
            </a:r>
          </a:p>
          <a:p>
            <a:pPr lvl="2">
              <a:defRPr/>
            </a:pPr>
            <a:r>
              <a:rPr lang="en-US" altLang="zh-CN" sz="1050" dirty="0">
                <a:ea typeface="黑体" pitchFamily="49" charset="-122"/>
              </a:rPr>
              <a:t>TAP (Telescope Access Project)</a:t>
            </a:r>
          </a:p>
          <a:p>
            <a:pPr>
              <a:defRPr/>
            </a:pPr>
            <a:r>
              <a:rPr lang="en-US" altLang="zh-CN" sz="1350" b="1" dirty="0" smtClean="0">
                <a:ea typeface="黑体" pitchFamily="49" charset="-122"/>
              </a:rPr>
              <a:t>Data </a:t>
            </a:r>
          </a:p>
          <a:p>
            <a:pPr lvl="1">
              <a:defRPr/>
            </a:pPr>
            <a:r>
              <a:rPr lang="en-US" altLang="zh-CN" sz="1200" dirty="0" smtClean="0">
                <a:ea typeface="黑体" pitchFamily="49" charset="-122"/>
              </a:rPr>
              <a:t>Virtual Observatory, Seamless astronomy</a:t>
            </a:r>
          </a:p>
          <a:p>
            <a:pPr>
              <a:defRPr/>
            </a:pPr>
            <a:r>
              <a:rPr lang="en-US" altLang="zh-CN" sz="1350" b="1" dirty="0" smtClean="0">
                <a:ea typeface="黑体" pitchFamily="49" charset="-122"/>
              </a:rPr>
              <a:t>Tools</a:t>
            </a:r>
            <a:endParaRPr lang="en-US" altLang="zh-CN" sz="1350" b="1" dirty="0">
              <a:ea typeface="黑体" pitchFamily="49" charset="-122"/>
            </a:endParaRPr>
          </a:p>
          <a:p>
            <a:pPr lvl="1">
              <a:defRPr/>
            </a:pPr>
            <a:r>
              <a:rPr lang="en-US" altLang="zh-CN" sz="1200" dirty="0">
                <a:ea typeface="黑体" pitchFamily="49" charset="-122"/>
              </a:rPr>
              <a:t>Selected VO tools and software packages</a:t>
            </a:r>
          </a:p>
          <a:p>
            <a:pPr>
              <a:defRPr/>
            </a:pPr>
            <a:r>
              <a:rPr lang="en-US" altLang="zh-CN" sz="1350" b="1" dirty="0" smtClean="0">
                <a:ea typeface="黑体" pitchFamily="49" charset="-122"/>
              </a:rPr>
              <a:t>Cloud</a:t>
            </a:r>
            <a:endParaRPr lang="en-US" altLang="zh-CN" sz="1350" b="1" dirty="0">
              <a:ea typeface="黑体" pitchFamily="49" charset="-122"/>
            </a:endParaRPr>
          </a:p>
          <a:p>
            <a:pPr lvl="1">
              <a:defRPr/>
            </a:pPr>
            <a:r>
              <a:rPr lang="en-US" altLang="zh-CN" sz="1200" dirty="0">
                <a:ea typeface="黑体" pitchFamily="49" charset="-122"/>
              </a:rPr>
              <a:t>Pre-installed data processing and analyzing environments</a:t>
            </a:r>
          </a:p>
          <a:p>
            <a:pPr lvl="1">
              <a:defRPr/>
            </a:pPr>
            <a:r>
              <a:rPr lang="en-US" altLang="zh-CN" sz="1200" dirty="0">
                <a:ea typeface="黑体" pitchFamily="49" charset="-122"/>
              </a:rPr>
              <a:t>China-VO </a:t>
            </a:r>
            <a:r>
              <a:rPr lang="en-US" altLang="zh-CN" sz="1200" dirty="0" err="1">
                <a:ea typeface="黑体" pitchFamily="49" charset="-122"/>
              </a:rPr>
              <a:t>paperdata</a:t>
            </a:r>
            <a:r>
              <a:rPr lang="en-US" altLang="zh-CN" sz="1200" dirty="0">
                <a:ea typeface="黑体" pitchFamily="49" charset="-122"/>
              </a:rPr>
              <a:t>, Cloud based storage</a:t>
            </a:r>
          </a:p>
          <a:p>
            <a:pPr>
              <a:defRPr/>
            </a:pPr>
            <a:r>
              <a:rPr lang="en-US" altLang="zh-CN" sz="1350" b="1" dirty="0" smtClean="0">
                <a:ea typeface="黑体" pitchFamily="49" charset="-122"/>
              </a:rPr>
              <a:t>Public</a:t>
            </a:r>
            <a:endParaRPr lang="en-US" altLang="zh-CN" sz="1350" b="1" dirty="0">
              <a:ea typeface="黑体" pitchFamily="49" charset="-122"/>
            </a:endParaRPr>
          </a:p>
          <a:p>
            <a:pPr lvl="1">
              <a:defRPr/>
            </a:pPr>
            <a:r>
              <a:rPr lang="en-US" altLang="zh-CN" sz="1200" dirty="0">
                <a:ea typeface="黑体" pitchFamily="49" charset="-122"/>
              </a:rPr>
              <a:t>Public Supernova search Project (PSP)</a:t>
            </a:r>
          </a:p>
          <a:p>
            <a:pPr lvl="1">
              <a:defRPr/>
            </a:pPr>
            <a:r>
              <a:rPr lang="en-US" altLang="zh-CN" sz="1200" dirty="0">
                <a:ea typeface="黑体" pitchFamily="49" charset="-122"/>
              </a:rPr>
              <a:t>China-VO specials</a:t>
            </a:r>
          </a:p>
          <a:p>
            <a:pPr lvl="2">
              <a:defRPr/>
            </a:pPr>
            <a:r>
              <a:rPr lang="en-US" altLang="zh-CN" sz="900" dirty="0">
                <a:ea typeface="黑体" pitchFamily="49" charset="-122"/>
              </a:rPr>
              <a:t>Observatory live video streams </a:t>
            </a:r>
          </a:p>
          <a:p>
            <a:pPr lvl="2">
              <a:defRPr/>
            </a:pPr>
            <a:r>
              <a:rPr lang="en-US" altLang="zh-CN" sz="900" dirty="0">
                <a:ea typeface="黑体" pitchFamily="49" charset="-122"/>
              </a:rPr>
              <a:t>Astronomical Dictionary</a:t>
            </a:r>
            <a:endParaRPr lang="zh-CN" altLang="en-US" sz="900" dirty="0"/>
          </a:p>
          <a:p>
            <a:pPr lvl="2">
              <a:defRPr/>
            </a:pPr>
            <a:r>
              <a:rPr lang="en-US" altLang="zh-CN" sz="900" dirty="0" err="1">
                <a:ea typeface="黑体" pitchFamily="49" charset="-122"/>
              </a:rPr>
              <a:t>CosmoStation</a:t>
            </a:r>
            <a:endParaRPr lang="en-US" altLang="zh-CN" sz="900" dirty="0">
              <a:ea typeface="黑体" pitchFamily="49" charset="-122"/>
            </a:endParaRPr>
          </a:p>
          <a:p>
            <a:pPr lvl="2">
              <a:defRPr/>
            </a:pPr>
            <a:r>
              <a:rPr lang="en-US" altLang="zh-CN" sz="900" dirty="0">
                <a:ea typeface="黑体" pitchFamily="49" charset="-122"/>
              </a:rPr>
              <a:t>Gallery</a:t>
            </a:r>
          </a:p>
          <a:p>
            <a:pPr lvl="2">
              <a:defRPr/>
            </a:pPr>
            <a:r>
              <a:rPr lang="en-US" altLang="zh-CN" sz="900" dirty="0">
                <a:ea typeface="黑体" pitchFamily="49" charset="-122"/>
              </a:rPr>
              <a:t>……</a:t>
            </a:r>
            <a:endParaRPr lang="zh-CN" altLang="en-US" sz="900" dirty="0">
              <a:ea typeface="黑体" pitchFamily="49" charset="-122"/>
            </a:endParaRPr>
          </a:p>
        </p:txBody>
      </p:sp>
      <p:sp>
        <p:nvSpPr>
          <p:cNvPr id="2" name="标题 1"/>
          <p:cNvSpPr>
            <a:spLocks noGrp="1"/>
          </p:cNvSpPr>
          <p:nvPr>
            <p:ph type="title"/>
          </p:nvPr>
        </p:nvSpPr>
        <p:spPr/>
        <p:txBody>
          <a:bodyPr/>
          <a:lstStyle/>
          <a:p>
            <a:r>
              <a:rPr lang="en-US" altLang="zh-CN" dirty="0" smtClean="0"/>
              <a:t>Main Function Modules</a:t>
            </a:r>
            <a:endParaRPr lang="zh-CN" altLang="en-US" dirty="0"/>
          </a:p>
        </p:txBody>
      </p:sp>
      <p:pic>
        <p:nvPicPr>
          <p:cNvPr id="3" name="图片 2"/>
          <p:cNvPicPr>
            <a:picLocks noChangeAspect="1"/>
          </p:cNvPicPr>
          <p:nvPr/>
        </p:nvPicPr>
        <p:blipFill>
          <a:blip r:embed="rId4"/>
          <a:stretch>
            <a:fillRect/>
          </a:stretch>
        </p:blipFill>
        <p:spPr>
          <a:xfrm>
            <a:off x="4688473" y="1924895"/>
            <a:ext cx="1618766" cy="1176439"/>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5"/>
          <a:stretch>
            <a:fillRect/>
          </a:stretch>
        </p:blipFill>
        <p:spPr>
          <a:xfrm>
            <a:off x="3759522" y="5204723"/>
            <a:ext cx="2365195" cy="100124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6"/>
          <a:stretch>
            <a:fillRect/>
          </a:stretch>
        </p:blipFill>
        <p:spPr>
          <a:xfrm>
            <a:off x="5024288" y="3521027"/>
            <a:ext cx="1517966" cy="1369910"/>
          </a:xfrm>
          <a:prstGeom prst="rect">
            <a:avLst/>
          </a:prstGeom>
          <a:ln>
            <a:noFill/>
          </a:ln>
          <a:effectLst>
            <a:outerShdw blurRad="292100" dist="139700" dir="2700000" algn="tl" rotWithShape="0">
              <a:srgbClr val="333333">
                <a:alpha val="65000"/>
              </a:srgbClr>
            </a:outerShdw>
          </a:effectLst>
        </p:spPr>
      </p:pic>
      <p:pic>
        <p:nvPicPr>
          <p:cNvPr id="9" name="图片 8"/>
          <p:cNvPicPr>
            <a:picLocks noChangeAspect="1"/>
          </p:cNvPicPr>
          <p:nvPr/>
        </p:nvPicPr>
        <p:blipFill>
          <a:blip r:embed="rId7"/>
          <a:stretch>
            <a:fillRect/>
          </a:stretch>
        </p:blipFill>
        <p:spPr>
          <a:xfrm>
            <a:off x="6603613" y="1738437"/>
            <a:ext cx="2367118" cy="1058587"/>
          </a:xfrm>
          <a:prstGeom prst="rect">
            <a:avLst/>
          </a:prstGeom>
          <a:ln>
            <a:noFill/>
          </a:ln>
          <a:effectLst>
            <a:outerShdw blurRad="292100" dist="139700" dir="2700000" algn="tl" rotWithShape="0">
              <a:srgbClr val="333333">
                <a:alpha val="65000"/>
              </a:srgbClr>
            </a:outerShdw>
          </a:effectLst>
        </p:spPr>
      </p:pic>
      <p:pic>
        <p:nvPicPr>
          <p:cNvPr id="10" name="图片 9">
            <a:extLst>
              <a:ext uri="{FF2B5EF4-FFF2-40B4-BE49-F238E27FC236}">
                <a16:creationId xmlns:a16="http://schemas.microsoft.com/office/drawing/2014/main" xmlns="" id="{D228F5AF-8BA0-4FFF-99C3-D103BD57D12D}"/>
              </a:ext>
            </a:extLst>
          </p:cNvPr>
          <p:cNvPicPr>
            <a:picLocks noChangeAspect="1"/>
          </p:cNvPicPr>
          <p:nvPr/>
        </p:nvPicPr>
        <p:blipFill>
          <a:blip r:embed="rId8"/>
          <a:stretch>
            <a:fillRect/>
          </a:stretch>
        </p:blipFill>
        <p:spPr>
          <a:xfrm>
            <a:off x="7312309" y="3101334"/>
            <a:ext cx="1374491" cy="1369910"/>
          </a:xfrm>
          <a:prstGeom prst="rect">
            <a:avLst/>
          </a:prstGeom>
        </p:spPr>
      </p:pic>
    </p:spTree>
    <p:extLst>
      <p:ext uri="{BB962C8B-B14F-4D97-AF65-F5344CB8AC3E}">
        <p14:creationId xmlns:p14="http://schemas.microsoft.com/office/powerpoint/2010/main" val="3755822802"/>
      </p:ext>
    </p:extLst>
  </p:cSld>
  <p:clrMapOvr>
    <a:masterClrMapping/>
  </p:clrMapOvr>
  <mc:AlternateContent xmlns:mc="http://schemas.openxmlformats.org/markup-compatibility/2006" xmlns:p14="http://schemas.microsoft.com/office/powerpoint/2010/main">
    <mc:Choice Requires="p14">
      <p:transition spd="slow" p14:dur="2000" advTm="3148"/>
    </mc:Choice>
    <mc:Fallback xmlns="">
      <p:transition spd="slow" advTm="3148"/>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625" y="13933"/>
            <a:ext cx="9144000" cy="854968"/>
          </a:xfrm>
        </p:spPr>
        <p:txBody>
          <a:bodyPr/>
          <a:lstStyle/>
          <a:p>
            <a:r>
              <a:rPr lang="en-US" altLang="zh-CN" dirty="0" smtClean="0"/>
              <a:t>The Architecture of</a:t>
            </a:r>
            <a:r>
              <a:rPr lang="en-US" altLang="zh-CN" dirty="0"/>
              <a:t> </a:t>
            </a:r>
            <a:r>
              <a:rPr lang="en-US" altLang="zh-CN" dirty="0" smtClean="0"/>
              <a:t>China-VO Cloud</a:t>
            </a:r>
            <a:endParaRPr lang="zh-CN" altLang="en-US" dirty="0"/>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67" y="868901"/>
            <a:ext cx="8885266" cy="5917091"/>
          </a:xfrm>
          <a:prstGeom prst="rect">
            <a:avLst/>
          </a:prstGeom>
        </p:spPr>
      </p:pic>
    </p:spTree>
    <p:extLst>
      <p:ext uri="{BB962C8B-B14F-4D97-AF65-F5344CB8AC3E}">
        <p14:creationId xmlns:p14="http://schemas.microsoft.com/office/powerpoint/2010/main" val="2203394515"/>
      </p:ext>
    </p:extLst>
  </p:cSld>
  <p:clrMapOvr>
    <a:masterClrMapping/>
  </p:clrMapOvr>
  <mc:AlternateContent xmlns:mc="http://schemas.openxmlformats.org/markup-compatibility/2006" xmlns:p14="http://schemas.microsoft.com/office/powerpoint/2010/main">
    <mc:Choice Requires="p14">
      <p:transition spd="slow" p14:dur="2000" advTm="10008"/>
    </mc:Choice>
    <mc:Fallback xmlns="">
      <p:transition spd="slow" advTm="10008"/>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95536" y="1484784"/>
            <a:ext cx="8256783" cy="5266191"/>
          </a:xfrm>
        </p:spPr>
      </p:pic>
      <p:sp>
        <p:nvSpPr>
          <p:cNvPr id="6" name="标题 1"/>
          <p:cNvSpPr>
            <a:spLocks noGrp="1"/>
          </p:cNvSpPr>
          <p:nvPr>
            <p:ph type="title"/>
          </p:nvPr>
        </p:nvSpPr>
        <p:spPr>
          <a:xfrm>
            <a:off x="467544" y="20016"/>
            <a:ext cx="8229600" cy="1143000"/>
          </a:xfrm>
        </p:spPr>
        <p:txBody>
          <a:bodyPr/>
          <a:lstStyle/>
          <a:p>
            <a:r>
              <a:rPr lang="en-US" dirty="0" smtClean="0"/>
              <a:t>Regional Cloud Nodes Distribution</a:t>
            </a:r>
            <a:endParaRPr lang="en-US" dirty="0"/>
          </a:p>
        </p:txBody>
      </p:sp>
      <p:pic>
        <p:nvPicPr>
          <p:cNvPr id="8" name="图片 7"/>
          <p:cNvPicPr>
            <a:picLocks noChangeAspect="1"/>
          </p:cNvPicPr>
          <p:nvPr/>
        </p:nvPicPr>
        <p:blipFill>
          <a:blip r:embed="rId4"/>
          <a:stretch>
            <a:fillRect/>
          </a:stretch>
        </p:blipFill>
        <p:spPr>
          <a:xfrm>
            <a:off x="3275856" y="4005065"/>
            <a:ext cx="2808313" cy="720080"/>
          </a:xfrm>
          <a:prstGeom prst="rect">
            <a:avLst/>
          </a:prstGeom>
        </p:spPr>
      </p:pic>
    </p:spTree>
    <p:extLst>
      <p:ext uri="{BB962C8B-B14F-4D97-AF65-F5344CB8AC3E}">
        <p14:creationId xmlns:p14="http://schemas.microsoft.com/office/powerpoint/2010/main" val="1397153324"/>
      </p:ext>
    </p:extLst>
  </p:cSld>
  <p:clrMapOvr>
    <a:masterClrMapping/>
  </p:clrMapOvr>
  <mc:AlternateContent xmlns:mc="http://schemas.openxmlformats.org/markup-compatibility/2006" xmlns:p14="http://schemas.microsoft.com/office/powerpoint/2010/main">
    <mc:Choice Requires="p14">
      <p:transition spd="slow" p14:dur="2000" advTm="19501"/>
    </mc:Choice>
    <mc:Fallback xmlns="">
      <p:transition spd="slow" advTm="19501"/>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Cloud Infrastructure</a:t>
            </a:r>
            <a:endParaRPr lang="zh-CN" altLang="en-US" dirty="0"/>
          </a:p>
        </p:txBody>
      </p:sp>
      <p:pic>
        <p:nvPicPr>
          <p:cNvPr id="4" name="图片 3"/>
          <p:cNvPicPr>
            <a:picLocks noChangeAspect="1"/>
          </p:cNvPicPr>
          <p:nvPr/>
        </p:nvPicPr>
        <p:blipFill>
          <a:blip r:embed="rId3"/>
          <a:stretch>
            <a:fillRect/>
          </a:stretch>
        </p:blipFill>
        <p:spPr>
          <a:xfrm>
            <a:off x="179512" y="1338350"/>
            <a:ext cx="4536504" cy="5403018"/>
          </a:xfrm>
          <a:prstGeom prst="rect">
            <a:avLst/>
          </a:prstGeom>
          <a:ln>
            <a:solidFill>
              <a:schemeClr val="accent1"/>
            </a:solidFill>
          </a:ln>
        </p:spPr>
      </p:pic>
      <p:pic>
        <p:nvPicPr>
          <p:cNvPr id="5" name="图片 4"/>
          <p:cNvPicPr>
            <a:picLocks noChangeAspect="1"/>
          </p:cNvPicPr>
          <p:nvPr/>
        </p:nvPicPr>
        <p:blipFill rotWithShape="1">
          <a:blip r:embed="rId4"/>
          <a:srcRect r="13684"/>
          <a:stretch/>
        </p:blipFill>
        <p:spPr>
          <a:xfrm>
            <a:off x="4355976" y="2023939"/>
            <a:ext cx="4752528" cy="4717429"/>
          </a:xfrm>
          <a:prstGeom prst="rect">
            <a:avLst/>
          </a:prstGeom>
        </p:spPr>
      </p:pic>
      <p:pic>
        <p:nvPicPr>
          <p:cNvPr id="6" name="Picture 2"/>
          <p:cNvPicPr>
            <a:picLocks noChangeAspect="1" noChangeArrowheads="1"/>
          </p:cNvPicPr>
          <p:nvPr/>
        </p:nvPicPr>
        <p:blipFill>
          <a:blip r:embed="rId5" cstate="print"/>
          <a:srcRect/>
          <a:stretch>
            <a:fillRect/>
          </a:stretch>
        </p:blipFill>
        <p:spPr bwMode="auto">
          <a:xfrm>
            <a:off x="765961" y="2780928"/>
            <a:ext cx="3363605" cy="2378682"/>
          </a:xfrm>
          <a:prstGeom prst="rect">
            <a:avLst/>
          </a:prstGeom>
          <a:noFill/>
          <a:ln w="9525">
            <a:noFill/>
            <a:miter lim="800000"/>
            <a:headEnd/>
            <a:tailEnd/>
          </a:ln>
        </p:spPr>
      </p:pic>
    </p:spTree>
    <p:extLst>
      <p:ext uri="{BB962C8B-B14F-4D97-AF65-F5344CB8AC3E}">
        <p14:creationId xmlns:p14="http://schemas.microsoft.com/office/powerpoint/2010/main" val="11153434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2.5|10.8"/>
</p:tagLst>
</file>

<file path=ppt/tags/tag3.xml><?xml version="1.0" encoding="utf-8"?>
<p:tagLst xmlns:a="http://schemas.openxmlformats.org/drawingml/2006/main" xmlns:r="http://schemas.openxmlformats.org/officeDocument/2006/relationships" xmlns:p="http://schemas.openxmlformats.org/presentationml/2006/main">
  <p:tag name="TIMING" val="|9.9|4.8"/>
</p:tagLst>
</file>

<file path=ppt/tags/tag4.xml><?xml version="1.0" encoding="utf-8"?>
<p:tagLst xmlns:a="http://schemas.openxmlformats.org/drawingml/2006/main" xmlns:r="http://schemas.openxmlformats.org/officeDocument/2006/relationships" xmlns:p="http://schemas.openxmlformats.org/presentationml/2006/main">
  <p:tag name="TIMING" val="|64"/>
</p:tagLst>
</file>

<file path=ppt/tags/tag5.xml><?xml version="1.0" encoding="utf-8"?>
<p:tagLst xmlns:a="http://schemas.openxmlformats.org/drawingml/2006/main" xmlns:r="http://schemas.openxmlformats.org/officeDocument/2006/relationships" xmlns:p="http://schemas.openxmlformats.org/presentationml/2006/main">
  <p:tag name="TIMING" val="|16.1|2.6"/>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ＭＳ Ｐゴシック"/>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Georgia"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a:ln>
              <a:noFill/>
            </a:ln>
            <a:solidFill>
              <a:schemeClr val="tx1"/>
            </a:solidFill>
            <a:effectLst/>
            <a:latin typeface="Georgia" pitchFamily="-106" charset="0"/>
            <a:ea typeface="ＭＳ Ｐゴシック" pitchFamily="-106" charset="-128"/>
            <a:cs typeface="ＭＳ Ｐゴシック" pitchFamily="-106" charset="-128"/>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10358_MRC_4x3_Blue_Bullet_Template">
  <a:themeElements>
    <a:clrScheme name="MSRC_TEMPLATE">
      <a:dk1>
        <a:srgbClr val="292929"/>
      </a:dk1>
      <a:lt1>
        <a:srgbClr val="FFFFFF"/>
      </a:lt1>
      <a:dk2>
        <a:srgbClr val="AEAFB3"/>
      </a:dk2>
      <a:lt2>
        <a:srgbClr val="A5D8F5"/>
      </a:lt2>
      <a:accent1>
        <a:srgbClr val="D5D20B"/>
      </a:accent1>
      <a:accent2>
        <a:srgbClr val="5090CE"/>
      </a:accent2>
      <a:accent3>
        <a:srgbClr val="F47737"/>
      </a:accent3>
      <a:accent4>
        <a:srgbClr val="72C269"/>
      </a:accent4>
      <a:accent5>
        <a:srgbClr val="AEAFB3"/>
      </a:accent5>
      <a:accent6>
        <a:srgbClr val="7A4397"/>
      </a:accent6>
      <a:hlink>
        <a:srgbClr val="3F3F9B"/>
      </a:hlink>
      <a:folHlink>
        <a:srgbClr val="3F3F9B"/>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headEnd type="none" w="med" len="med"/>
          <a:tailEnd type="none" w="med" len="med"/>
        </a:ln>
        <a:effectLst/>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0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lnSpc>
            <a:spcPct val="90000"/>
          </a:lnSpc>
          <a:spcBef>
            <a:spcPct val="20000"/>
          </a:spcBef>
          <a:buClr>
            <a:srgbClr val="4E90CD"/>
          </a:buClr>
          <a:buSzPct val="120000"/>
          <a:defRPr sz="3200" dirty="0" err="1">
            <a:gradFill>
              <a:gsLst>
                <a:gs pos="0">
                  <a:schemeClr val="tx1"/>
                </a:gs>
                <a:gs pos="86000">
                  <a:schemeClr val="tx1"/>
                </a:gs>
              </a:gsLst>
              <a:lin ang="5400000" scaled="0"/>
            </a:gradFill>
            <a:latin typeface="Segoe UI Light" pitchFamily="34" charset="0"/>
          </a:defRPr>
        </a:defPPr>
      </a:lstStyle>
    </a:txDef>
  </a:objectDefaults>
  <a:extraClrSchemeLst/>
</a:theme>
</file>

<file path=ppt/theme/theme6.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37451</TotalTime>
  <Words>630</Words>
  <Application>Microsoft Office PowerPoint</Application>
  <PresentationFormat>全屏显示(4:3)</PresentationFormat>
  <Paragraphs>105</Paragraphs>
  <Slides>20</Slides>
  <Notes>19</Notes>
  <HiddenSlides>0</HiddenSlides>
  <MMClips>0</MMClips>
  <ScaleCrop>false</ScaleCrop>
  <HeadingPairs>
    <vt:vector size="6" baseType="variant">
      <vt:variant>
        <vt:lpstr>已用的字体</vt:lpstr>
      </vt:variant>
      <vt:variant>
        <vt:i4>11</vt:i4>
      </vt:variant>
      <vt:variant>
        <vt:lpstr>主题</vt:lpstr>
      </vt:variant>
      <vt:variant>
        <vt:i4>5</vt:i4>
      </vt:variant>
      <vt:variant>
        <vt:lpstr>幻灯片标题</vt:lpstr>
      </vt:variant>
      <vt:variant>
        <vt:i4>20</vt:i4>
      </vt:variant>
    </vt:vector>
  </HeadingPairs>
  <TitlesOfParts>
    <vt:vector size="36" baseType="lpstr">
      <vt:lpstr>Adobe 黑体 Std R</vt:lpstr>
      <vt:lpstr>ＭＳ Ｐゴシック</vt:lpstr>
      <vt:lpstr>ＭＳ Ｐゴシック</vt:lpstr>
      <vt:lpstr>黑体</vt:lpstr>
      <vt:lpstr>宋体</vt:lpstr>
      <vt:lpstr>Arial</vt:lpstr>
      <vt:lpstr>Calibri</vt:lpstr>
      <vt:lpstr>Segoe UI</vt:lpstr>
      <vt:lpstr>Segoe UI Light</vt:lpstr>
      <vt:lpstr>Times</vt:lpstr>
      <vt:lpstr>Wingdings</vt:lpstr>
      <vt:lpstr>Custom Design</vt:lpstr>
      <vt:lpstr>1_Custom Design</vt:lpstr>
      <vt:lpstr>Office 主题</vt:lpstr>
      <vt:lpstr>2_Custom Design</vt:lpstr>
      <vt:lpstr>5-10358_MRC_4x3_Blue_Bullet_Template</vt:lpstr>
      <vt:lpstr>China-VO Science Platform</vt:lpstr>
      <vt:lpstr>Heroes behind the Big Data</vt:lpstr>
      <vt:lpstr>PowerPoint 演示文稿</vt:lpstr>
      <vt:lpstr>A Whole Lifecycle Science Platform for Astronomy</vt:lpstr>
      <vt:lpstr>China-VO Science Platform</vt:lpstr>
      <vt:lpstr>Main Function Modules</vt:lpstr>
      <vt:lpstr>The Architecture of China-VO Cloud</vt:lpstr>
      <vt:lpstr>Regional Cloud Nodes Distribution</vt:lpstr>
      <vt:lpstr>Cloud Infrastructure</vt:lpstr>
      <vt:lpstr>Regional Cloud Node Modules</vt:lpstr>
      <vt:lpstr>The key software stack</vt:lpstr>
      <vt:lpstr>PowerPoint 演示文稿</vt:lpstr>
      <vt:lpstr> </vt:lpstr>
      <vt:lpstr>PAPERDATA+DOI</vt:lpstr>
      <vt:lpstr>Chinese Astronomical Data Center</vt:lpstr>
      <vt:lpstr>Science Data Release System</vt:lpstr>
      <vt:lpstr>LAMOST Data Release System</vt:lpstr>
      <vt:lpstr>PowerPoint 演示文稿</vt:lpstr>
      <vt:lpstr>Future Plans</vt:lpstr>
      <vt:lpstr>Thank You!</vt:lpstr>
    </vt:vector>
  </TitlesOfParts>
  <Company>STScI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Krista Wildt</dc:creator>
  <cp:lastModifiedBy>Li Changhua</cp:lastModifiedBy>
  <cp:revision>1441</cp:revision>
  <dcterms:created xsi:type="dcterms:W3CDTF">2003-08-08T17:14:50Z</dcterms:created>
  <dcterms:modified xsi:type="dcterms:W3CDTF">2019-08-05T01:53:40Z</dcterms:modified>
</cp:coreProperties>
</file>